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22"/>
  </p:notesMasterIdLst>
  <p:sldIdLst>
    <p:sldId id="320" r:id="rId2"/>
    <p:sldId id="347" r:id="rId3"/>
    <p:sldId id="263" r:id="rId4"/>
    <p:sldId id="262" r:id="rId5"/>
    <p:sldId id="260" r:id="rId6"/>
    <p:sldId id="269" r:id="rId7"/>
    <p:sldId id="261" r:id="rId8"/>
    <p:sldId id="297" r:id="rId9"/>
    <p:sldId id="359" r:id="rId10"/>
    <p:sldId id="264" r:id="rId11"/>
    <p:sldId id="319" r:id="rId12"/>
    <p:sldId id="348" r:id="rId13"/>
    <p:sldId id="349" r:id="rId14"/>
    <p:sldId id="366" r:id="rId15"/>
    <p:sldId id="360" r:id="rId16"/>
    <p:sldId id="355" r:id="rId17"/>
    <p:sldId id="362" r:id="rId18"/>
    <p:sldId id="363" r:id="rId19"/>
    <p:sldId id="266" r:id="rId20"/>
    <p:sldId id="344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CC"/>
    <a:srgbClr val="006600"/>
    <a:srgbClr val="006666"/>
    <a:srgbClr val="00CC99"/>
    <a:srgbClr val="00CC00"/>
    <a:srgbClr val="CCFF99"/>
    <a:srgbClr val="003366"/>
    <a:srgbClr val="0066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8107" autoAdjust="0"/>
  </p:normalViewPr>
  <p:slideViewPr>
    <p:cSldViewPr>
      <p:cViewPr varScale="1">
        <p:scale>
          <a:sx n="113" d="100"/>
          <a:sy n="113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BB29F-B7E1-4196-80F0-F1F8CCFC73DE}" type="doc">
      <dgm:prSet loTypeId="urn:microsoft.com/office/officeart/2005/8/layout/l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D212B4-62D7-41D6-A1E8-D7E9C4804212}">
      <dgm:prSet phldrT="[Текст]" custT="1"/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в г. Кингисеппе</a:t>
          </a:r>
        </a:p>
      </dgm:t>
    </dgm:pt>
    <dgm:pt modelId="{DD892B56-F390-4457-A074-163BD52FBC90}" type="parTrans" cxnId="{F53D871B-02A5-417E-9753-9880285B7143}">
      <dgm:prSet/>
      <dgm:spPr/>
      <dgm:t>
        <a:bodyPr/>
        <a:lstStyle/>
        <a:p>
          <a:endParaRPr lang="ru-RU"/>
        </a:p>
      </dgm:t>
    </dgm:pt>
    <dgm:pt modelId="{A4EC9538-DFF4-4673-965A-ED5C23AF1C3B}" type="sibTrans" cxnId="{F53D871B-02A5-417E-9753-9880285B7143}">
      <dgm:prSet/>
      <dgm:spPr/>
      <dgm:t>
        <a:bodyPr/>
        <a:lstStyle/>
        <a:p>
          <a:endParaRPr lang="ru-RU"/>
        </a:p>
      </dgm:t>
    </dgm:pt>
    <dgm:pt modelId="{BD340DA3-7A4E-41DC-A5FC-8437F715E6D4}">
      <dgm:prSet phldrT="[Текст]" custT="1"/>
      <dgm:spPr/>
      <dgm:t>
        <a:bodyPr/>
        <a:lstStyle/>
        <a:p>
          <a:r>
            <a:rPr lang="ru-RU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76%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D669A-2198-4876-AA7F-323DB641648B}" type="parTrans" cxnId="{26FC1F5C-1CFF-4667-9373-52A546BB7134}">
      <dgm:prSet/>
      <dgm:spPr/>
      <dgm:t>
        <a:bodyPr/>
        <a:lstStyle/>
        <a:p>
          <a:endParaRPr lang="ru-RU"/>
        </a:p>
      </dgm:t>
    </dgm:pt>
    <dgm:pt modelId="{78F8660C-8864-4D2B-AFAA-416B9D37EC0D}" type="sibTrans" cxnId="{26FC1F5C-1CFF-4667-9373-52A546BB7134}">
      <dgm:prSet/>
      <dgm:spPr/>
      <dgm:t>
        <a:bodyPr/>
        <a:lstStyle/>
        <a:p>
          <a:endParaRPr lang="ru-RU"/>
        </a:p>
      </dgm:t>
    </dgm:pt>
    <dgm:pt modelId="{9C18859C-1E06-47F3-B2DD-ED5171BF0285}">
      <dgm:prSet phldrT="[Текст]" custT="1"/>
      <dgm:spPr/>
      <dgm:t>
        <a:bodyPr/>
        <a:lstStyle/>
        <a:p>
          <a:r>
            <a: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70%</a:t>
          </a:r>
        </a:p>
      </dgm:t>
    </dgm:pt>
    <dgm:pt modelId="{2223533C-3F10-4847-97E0-08000564AA2A}" type="parTrans" cxnId="{CE2B31FE-70F5-45FC-8DD3-A76C30B79505}">
      <dgm:prSet/>
      <dgm:spPr/>
      <dgm:t>
        <a:bodyPr/>
        <a:lstStyle/>
        <a:p>
          <a:endParaRPr lang="ru-RU"/>
        </a:p>
      </dgm:t>
    </dgm:pt>
    <dgm:pt modelId="{D7D180AB-C99A-4148-9EDB-A2617A4FFF64}" type="sibTrans" cxnId="{CE2B31FE-70F5-45FC-8DD3-A76C30B79505}">
      <dgm:prSet/>
      <dgm:spPr/>
      <dgm:t>
        <a:bodyPr/>
        <a:lstStyle/>
        <a:p>
          <a:endParaRPr lang="ru-RU"/>
        </a:p>
      </dgm:t>
    </dgm:pt>
    <dgm:pt modelId="{F3E8BEEF-4867-48AC-A1B1-4D26F657A51E}">
      <dgm:prSet phldrT="[Текст]" custT="1"/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в г. Ивангороде</a:t>
          </a:r>
        </a:p>
      </dgm:t>
    </dgm:pt>
    <dgm:pt modelId="{882FDD51-D817-47E9-BCE6-9595E0B6D65E}" type="parTrans" cxnId="{F25EAE3E-42FB-4054-9D9D-81F67936F38F}">
      <dgm:prSet/>
      <dgm:spPr/>
      <dgm:t>
        <a:bodyPr/>
        <a:lstStyle/>
        <a:p>
          <a:endParaRPr lang="ru-RU"/>
        </a:p>
      </dgm:t>
    </dgm:pt>
    <dgm:pt modelId="{16F653B9-BF19-48B4-9FB6-B40CDB3C4730}" type="sibTrans" cxnId="{F25EAE3E-42FB-4054-9D9D-81F67936F38F}">
      <dgm:prSet/>
      <dgm:spPr/>
      <dgm:t>
        <a:bodyPr/>
        <a:lstStyle/>
        <a:p>
          <a:endParaRPr lang="ru-RU"/>
        </a:p>
      </dgm:t>
    </dgm:pt>
    <dgm:pt modelId="{F53E3887-6DD2-4208-83D6-D69B27515690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4%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5C5A7-F3C7-4AB7-96E3-960574E9EC24}" type="parTrans" cxnId="{64439FB0-E440-4573-B1CF-358BDC069413}">
      <dgm:prSet/>
      <dgm:spPr/>
      <dgm:t>
        <a:bodyPr/>
        <a:lstStyle/>
        <a:p>
          <a:endParaRPr lang="ru-RU"/>
        </a:p>
      </dgm:t>
    </dgm:pt>
    <dgm:pt modelId="{2BD0CF10-A2CA-4DB5-AE62-D1CE751FDA2A}" type="sibTrans" cxnId="{64439FB0-E440-4573-B1CF-358BDC069413}">
      <dgm:prSet/>
      <dgm:spPr/>
      <dgm:t>
        <a:bodyPr/>
        <a:lstStyle/>
        <a:p>
          <a:endParaRPr lang="ru-RU"/>
        </a:p>
      </dgm:t>
    </dgm:pt>
    <dgm:pt modelId="{2EBE44BD-CB0C-4F5B-8CEC-F55F4B4A5DC1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11</a:t>
          </a:r>
          <a:r>
            <a: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gm:t>
    </dgm:pt>
    <dgm:pt modelId="{C9FF20A1-49E7-475B-B1E5-B1B713435113}" type="parTrans" cxnId="{25FD0F27-0D0F-4839-9C2F-8FC4A1FB94DF}">
      <dgm:prSet/>
      <dgm:spPr/>
      <dgm:t>
        <a:bodyPr/>
        <a:lstStyle/>
        <a:p>
          <a:endParaRPr lang="ru-RU"/>
        </a:p>
      </dgm:t>
    </dgm:pt>
    <dgm:pt modelId="{5750BB4E-E692-4CDD-AA77-200FF38C13AE}" type="sibTrans" cxnId="{25FD0F27-0D0F-4839-9C2F-8FC4A1FB94DF}">
      <dgm:prSet/>
      <dgm:spPr/>
      <dgm:t>
        <a:bodyPr/>
        <a:lstStyle/>
        <a:p>
          <a:endParaRPr lang="ru-RU"/>
        </a:p>
      </dgm:t>
    </dgm:pt>
    <dgm:pt modelId="{908A74E6-5DD9-47AD-89C2-E0C5A0B6C243}">
      <dgm:prSet phldrT="[Текст]" custT="1"/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в Сельских поселениях </a:t>
          </a:r>
        </a:p>
      </dgm:t>
    </dgm:pt>
    <dgm:pt modelId="{E1D43A48-E659-4C82-88D6-6C44437091CF}" type="parTrans" cxnId="{95111ABD-00DB-43DA-AB64-4648E9CF59B5}">
      <dgm:prSet/>
      <dgm:spPr/>
      <dgm:t>
        <a:bodyPr/>
        <a:lstStyle/>
        <a:p>
          <a:endParaRPr lang="ru-RU"/>
        </a:p>
      </dgm:t>
    </dgm:pt>
    <dgm:pt modelId="{DAE8464B-9DF0-49A2-8167-9DA6FA8845F1}" type="sibTrans" cxnId="{95111ABD-00DB-43DA-AB64-4648E9CF59B5}">
      <dgm:prSet/>
      <dgm:spPr/>
      <dgm:t>
        <a:bodyPr/>
        <a:lstStyle/>
        <a:p>
          <a:endParaRPr lang="ru-RU"/>
        </a:p>
      </dgm:t>
    </dgm:pt>
    <dgm:pt modelId="{7E7F5256-082B-4C12-B7C9-A273F0D8DBC6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18%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FC8F7-2775-4BD5-9BB2-48FE1CB77A35}" type="parTrans" cxnId="{2F02DE73-DA0C-4BFB-AD34-706912CE3A7D}">
      <dgm:prSet/>
      <dgm:spPr/>
      <dgm:t>
        <a:bodyPr/>
        <a:lstStyle/>
        <a:p>
          <a:endParaRPr lang="ru-RU"/>
        </a:p>
      </dgm:t>
    </dgm:pt>
    <dgm:pt modelId="{2B28AF17-41B9-4D81-B3F2-7CF521C7F9CF}" type="sibTrans" cxnId="{2F02DE73-DA0C-4BFB-AD34-706912CE3A7D}">
      <dgm:prSet/>
      <dgm:spPr/>
      <dgm:t>
        <a:bodyPr/>
        <a:lstStyle/>
        <a:p>
          <a:endParaRPr lang="ru-RU"/>
        </a:p>
      </dgm:t>
    </dgm:pt>
    <dgm:pt modelId="{ABB86B03-9056-4729-A4AF-CBBCE323BC0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17</a:t>
          </a:r>
          <a:r>
            <a: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gm:t>
    </dgm:pt>
    <dgm:pt modelId="{975BB32D-EA3F-4855-A58D-E70FF8860A95}" type="parTrans" cxnId="{BB385451-9B0C-4B60-A6B7-16C24F954B70}">
      <dgm:prSet/>
      <dgm:spPr/>
      <dgm:t>
        <a:bodyPr/>
        <a:lstStyle/>
        <a:p>
          <a:endParaRPr lang="ru-RU"/>
        </a:p>
      </dgm:t>
    </dgm:pt>
    <dgm:pt modelId="{4BC42362-EAAE-4A27-AB5B-47A4F233CB91}" type="sibTrans" cxnId="{BB385451-9B0C-4B60-A6B7-16C24F954B70}">
      <dgm:prSet/>
      <dgm:spPr/>
      <dgm:t>
        <a:bodyPr/>
        <a:lstStyle/>
        <a:p>
          <a:endParaRPr lang="ru-RU"/>
        </a:p>
      </dgm:t>
    </dgm:pt>
    <dgm:pt modelId="{14351BE6-BC1E-4C60-B896-03A228F854B2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2</a:t>
          </a:r>
          <a:r>
            <a: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gm:t>
    </dgm:pt>
    <dgm:pt modelId="{150F4B4B-71D3-4CCC-A601-815CC081D99A}" type="parTrans" cxnId="{6E58FB9F-8205-41E8-AE56-0BD770FB90E1}">
      <dgm:prSet/>
      <dgm:spPr/>
      <dgm:t>
        <a:bodyPr/>
        <a:lstStyle/>
        <a:p>
          <a:endParaRPr lang="ru-RU"/>
        </a:p>
      </dgm:t>
    </dgm:pt>
    <dgm:pt modelId="{83598395-F974-4C99-AB4E-6DCDC2D06999}" type="sibTrans" cxnId="{6E58FB9F-8205-41E8-AE56-0BD770FB90E1}">
      <dgm:prSet/>
      <dgm:spPr/>
      <dgm:t>
        <a:bodyPr/>
        <a:lstStyle/>
        <a:p>
          <a:endParaRPr lang="ru-RU"/>
        </a:p>
      </dgm:t>
    </dgm:pt>
    <dgm:pt modelId="{259E1DC2-9978-4832-8FE4-27E7776A85C2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2%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1A164-B712-4F7B-A4F9-DC8A5A3AFA7E}" type="parTrans" cxnId="{655AEE4C-4368-4083-8E18-927AFAFE84E3}">
      <dgm:prSet/>
      <dgm:spPr/>
      <dgm:t>
        <a:bodyPr/>
        <a:lstStyle/>
        <a:p>
          <a:endParaRPr lang="ru-RU"/>
        </a:p>
      </dgm:t>
    </dgm:pt>
    <dgm:pt modelId="{69695116-84CB-444D-89C2-28E1D974DBDB}" type="sibTrans" cxnId="{655AEE4C-4368-4083-8E18-927AFAFE84E3}">
      <dgm:prSet/>
      <dgm:spPr/>
      <dgm:t>
        <a:bodyPr/>
        <a:lstStyle/>
        <a:p>
          <a:endParaRPr lang="ru-RU"/>
        </a:p>
      </dgm:t>
    </dgm:pt>
    <dgm:pt modelId="{E0B89E2B-3BA8-4CAB-B37D-EA5455EB96F0}">
      <dgm:prSet phldrT="[Текст]" custT="1"/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в г. Сланцы, </a:t>
          </a:r>
          <a:r>
            <a:rPr lang="ru-RU" sz="2800" dirty="0" err="1">
              <a:latin typeface="Arial" panose="020B0604020202020204" pitchFamily="34" charset="0"/>
              <a:cs typeface="Arial" panose="020B0604020202020204" pitchFamily="34" charset="0"/>
            </a:rPr>
            <a:t>г.Волосово</a:t>
          </a:r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3DC9AC4F-07BC-40E1-B4AE-9525977FCBB3}" type="parTrans" cxnId="{362C3536-2EF0-474B-B451-959BA780C297}">
      <dgm:prSet/>
      <dgm:spPr/>
      <dgm:t>
        <a:bodyPr/>
        <a:lstStyle/>
        <a:p>
          <a:endParaRPr lang="ru-RU"/>
        </a:p>
      </dgm:t>
    </dgm:pt>
    <dgm:pt modelId="{31EFE429-14B3-48F9-A03C-DCB99E176EA7}" type="sibTrans" cxnId="{362C3536-2EF0-474B-B451-959BA780C297}">
      <dgm:prSet/>
      <dgm:spPr/>
      <dgm:t>
        <a:bodyPr/>
        <a:lstStyle/>
        <a:p>
          <a:endParaRPr lang="ru-RU"/>
        </a:p>
      </dgm:t>
    </dgm:pt>
    <dgm:pt modelId="{D82A2769-7D43-4BCA-8E66-99B6317B93EF}" type="pres">
      <dgm:prSet presAssocID="{BDBBB29F-B7E1-4196-80F0-F1F8CCFC73D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0EC853-1647-4688-9129-598143F833D7}" type="pres">
      <dgm:prSet presAssocID="{E8D212B4-62D7-41D6-A1E8-D7E9C4804212}" presName="horFlow" presStyleCnt="0"/>
      <dgm:spPr/>
    </dgm:pt>
    <dgm:pt modelId="{73D32568-D9BD-4EE1-964F-81B323023C80}" type="pres">
      <dgm:prSet presAssocID="{E8D212B4-62D7-41D6-A1E8-D7E9C4804212}" presName="bigChev" presStyleLbl="node1" presStyleIdx="0" presStyleCnt="4" custScaleX="145443"/>
      <dgm:spPr/>
      <dgm:t>
        <a:bodyPr/>
        <a:lstStyle/>
        <a:p>
          <a:endParaRPr lang="ru-RU"/>
        </a:p>
      </dgm:t>
    </dgm:pt>
    <dgm:pt modelId="{D423F52E-EDB8-4622-A11E-E618C8C1F312}" type="pres">
      <dgm:prSet presAssocID="{06BD669A-2198-4876-AA7F-323DB641648B}" presName="parTrans" presStyleCnt="0"/>
      <dgm:spPr/>
    </dgm:pt>
    <dgm:pt modelId="{956C4CB6-175C-4ADF-BA2B-321748EAA0E9}" type="pres">
      <dgm:prSet presAssocID="{BD340DA3-7A4E-41DC-A5FC-8437F715E6D4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C5CA-3700-4108-856F-9204068F6190}" type="pres">
      <dgm:prSet presAssocID="{78F8660C-8864-4D2B-AFAA-416B9D37EC0D}" presName="sibTrans" presStyleCnt="0"/>
      <dgm:spPr/>
    </dgm:pt>
    <dgm:pt modelId="{62E529D3-1E1B-4EF4-95F4-D146422F549C}" type="pres">
      <dgm:prSet presAssocID="{9C18859C-1E06-47F3-B2DD-ED5171BF0285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AD30A-6B4F-4461-87ED-150DBCE51782}" type="pres">
      <dgm:prSet presAssocID="{E8D212B4-62D7-41D6-A1E8-D7E9C4804212}" presName="vSp" presStyleCnt="0"/>
      <dgm:spPr/>
    </dgm:pt>
    <dgm:pt modelId="{526493F5-400E-42F0-8A33-7508A8D8C4A1}" type="pres">
      <dgm:prSet presAssocID="{F3E8BEEF-4867-48AC-A1B1-4D26F657A51E}" presName="horFlow" presStyleCnt="0"/>
      <dgm:spPr/>
    </dgm:pt>
    <dgm:pt modelId="{D44AEFA6-D3F7-4CF6-A411-3DEB31302D3A}" type="pres">
      <dgm:prSet presAssocID="{F3E8BEEF-4867-48AC-A1B1-4D26F657A51E}" presName="bigChev" presStyleLbl="node1" presStyleIdx="1" presStyleCnt="4" custScaleX="145443"/>
      <dgm:spPr/>
      <dgm:t>
        <a:bodyPr/>
        <a:lstStyle/>
        <a:p>
          <a:endParaRPr lang="ru-RU"/>
        </a:p>
      </dgm:t>
    </dgm:pt>
    <dgm:pt modelId="{A3D77BCF-1B6C-49C9-B07F-A46240C96B5D}" type="pres">
      <dgm:prSet presAssocID="{EE95C5A7-F3C7-4AB7-96E3-960574E9EC24}" presName="parTrans" presStyleCnt="0"/>
      <dgm:spPr/>
    </dgm:pt>
    <dgm:pt modelId="{F81DA9B6-2F94-41FF-AD0B-AC3BA74FE159}" type="pres">
      <dgm:prSet presAssocID="{F53E3887-6DD2-4208-83D6-D69B27515690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319FC-7615-4168-B36B-3EC0856A39DF}" type="pres">
      <dgm:prSet presAssocID="{2BD0CF10-A2CA-4DB5-AE62-D1CE751FDA2A}" presName="sibTrans" presStyleCnt="0"/>
      <dgm:spPr/>
    </dgm:pt>
    <dgm:pt modelId="{9F1B2F02-FAF3-4FFB-9844-8E7212B1BA34}" type="pres">
      <dgm:prSet presAssocID="{2EBE44BD-CB0C-4F5B-8CEC-F55F4B4A5DC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653A6-05AB-4ED3-B99B-5D43BF2933AD}" type="pres">
      <dgm:prSet presAssocID="{F3E8BEEF-4867-48AC-A1B1-4D26F657A51E}" presName="vSp" presStyleCnt="0"/>
      <dgm:spPr/>
    </dgm:pt>
    <dgm:pt modelId="{927FAA04-BF90-40DD-861B-F71D65550D8E}" type="pres">
      <dgm:prSet presAssocID="{908A74E6-5DD9-47AD-89C2-E0C5A0B6C243}" presName="horFlow" presStyleCnt="0"/>
      <dgm:spPr/>
    </dgm:pt>
    <dgm:pt modelId="{795A6A67-F0FD-4488-B879-197856707847}" type="pres">
      <dgm:prSet presAssocID="{908A74E6-5DD9-47AD-89C2-E0C5A0B6C243}" presName="bigChev" presStyleLbl="node1" presStyleIdx="2" presStyleCnt="4" custScaleX="145443"/>
      <dgm:spPr/>
      <dgm:t>
        <a:bodyPr/>
        <a:lstStyle/>
        <a:p>
          <a:endParaRPr lang="ru-RU"/>
        </a:p>
      </dgm:t>
    </dgm:pt>
    <dgm:pt modelId="{CB0D3AC8-8B4C-400C-B262-F5BBDE22C332}" type="pres">
      <dgm:prSet presAssocID="{09CFC8F7-2775-4BD5-9BB2-48FE1CB77A35}" presName="parTrans" presStyleCnt="0"/>
      <dgm:spPr/>
    </dgm:pt>
    <dgm:pt modelId="{8B6B7A09-2796-4E57-8CDF-A848A9A55357}" type="pres">
      <dgm:prSet presAssocID="{7E7F5256-082B-4C12-B7C9-A273F0D8DBC6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69D35-195A-4970-92CB-3B72FC8C1A1D}" type="pres">
      <dgm:prSet presAssocID="{2B28AF17-41B9-4D81-B3F2-7CF521C7F9CF}" presName="sibTrans" presStyleCnt="0"/>
      <dgm:spPr/>
    </dgm:pt>
    <dgm:pt modelId="{388BCBC6-EA5A-42CD-8F7E-473C5827F0E3}" type="pres">
      <dgm:prSet presAssocID="{ABB86B03-9056-4729-A4AF-CBBCE323BC08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98731-C56C-4D46-AEBB-440462AAA567}" type="pres">
      <dgm:prSet presAssocID="{908A74E6-5DD9-47AD-89C2-E0C5A0B6C243}" presName="vSp" presStyleCnt="0"/>
      <dgm:spPr/>
    </dgm:pt>
    <dgm:pt modelId="{801033CA-8A51-4426-B945-5476EE669745}" type="pres">
      <dgm:prSet presAssocID="{E0B89E2B-3BA8-4CAB-B37D-EA5455EB96F0}" presName="horFlow" presStyleCnt="0"/>
      <dgm:spPr/>
    </dgm:pt>
    <dgm:pt modelId="{4F369A6B-842E-4514-AE36-3271C2FE6F5C}" type="pres">
      <dgm:prSet presAssocID="{E0B89E2B-3BA8-4CAB-B37D-EA5455EB96F0}" presName="bigChev" presStyleLbl="node1" presStyleIdx="3" presStyleCnt="4" custScaleX="145443"/>
      <dgm:spPr/>
      <dgm:t>
        <a:bodyPr/>
        <a:lstStyle/>
        <a:p>
          <a:endParaRPr lang="ru-RU"/>
        </a:p>
      </dgm:t>
    </dgm:pt>
    <dgm:pt modelId="{1DE47B59-3E2A-4C0E-ABAE-2FB579B257E0}" type="pres">
      <dgm:prSet presAssocID="{2D91A164-B712-4F7B-A4F9-DC8A5A3AFA7E}" presName="parTrans" presStyleCnt="0"/>
      <dgm:spPr/>
    </dgm:pt>
    <dgm:pt modelId="{5E085DA6-CD78-40F3-8027-44E4EB49B308}" type="pres">
      <dgm:prSet presAssocID="{259E1DC2-9978-4832-8FE4-27E7776A85C2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BB855-913E-4268-A410-61790E5339A4}" type="pres">
      <dgm:prSet presAssocID="{69695116-84CB-444D-89C2-28E1D974DBDB}" presName="sibTrans" presStyleCnt="0"/>
      <dgm:spPr/>
    </dgm:pt>
    <dgm:pt modelId="{8A0FE7A1-A09F-4241-87E0-B93DCBDCE646}" type="pres">
      <dgm:prSet presAssocID="{14351BE6-BC1E-4C60-B896-03A228F854B2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36E89-BDEA-49CC-9D4F-25C77C0AA6F9}" type="presOf" srcId="{E8D212B4-62D7-41D6-A1E8-D7E9C4804212}" destId="{73D32568-D9BD-4EE1-964F-81B323023C80}" srcOrd="0" destOrd="0" presId="urn:microsoft.com/office/officeart/2005/8/layout/lProcess3"/>
    <dgm:cxn modelId="{BA223CF0-4686-437C-BE26-B9FE9CB684DF}" type="presOf" srcId="{F53E3887-6DD2-4208-83D6-D69B27515690}" destId="{F81DA9B6-2F94-41FF-AD0B-AC3BA74FE159}" srcOrd="0" destOrd="0" presId="urn:microsoft.com/office/officeart/2005/8/layout/lProcess3"/>
    <dgm:cxn modelId="{BB385451-9B0C-4B60-A6B7-16C24F954B70}" srcId="{908A74E6-5DD9-47AD-89C2-E0C5A0B6C243}" destId="{ABB86B03-9056-4729-A4AF-CBBCE323BC08}" srcOrd="1" destOrd="0" parTransId="{975BB32D-EA3F-4855-A58D-E70FF8860A95}" sibTransId="{4BC42362-EAAE-4A27-AB5B-47A4F233CB91}"/>
    <dgm:cxn modelId="{63DCBB39-9250-459B-A285-D872DBE7B1EA}" type="presOf" srcId="{2EBE44BD-CB0C-4F5B-8CEC-F55F4B4A5DC1}" destId="{9F1B2F02-FAF3-4FFB-9844-8E7212B1BA34}" srcOrd="0" destOrd="0" presId="urn:microsoft.com/office/officeart/2005/8/layout/lProcess3"/>
    <dgm:cxn modelId="{64439FB0-E440-4573-B1CF-358BDC069413}" srcId="{F3E8BEEF-4867-48AC-A1B1-4D26F657A51E}" destId="{F53E3887-6DD2-4208-83D6-D69B27515690}" srcOrd="0" destOrd="0" parTransId="{EE95C5A7-F3C7-4AB7-96E3-960574E9EC24}" sibTransId="{2BD0CF10-A2CA-4DB5-AE62-D1CE751FDA2A}"/>
    <dgm:cxn modelId="{CE2B31FE-70F5-45FC-8DD3-A76C30B79505}" srcId="{E8D212B4-62D7-41D6-A1E8-D7E9C4804212}" destId="{9C18859C-1E06-47F3-B2DD-ED5171BF0285}" srcOrd="1" destOrd="0" parTransId="{2223533C-3F10-4847-97E0-08000564AA2A}" sibTransId="{D7D180AB-C99A-4148-9EDB-A2617A4FFF64}"/>
    <dgm:cxn modelId="{6AB43A03-9B51-4C7E-8743-1B4635136A71}" type="presOf" srcId="{9C18859C-1E06-47F3-B2DD-ED5171BF0285}" destId="{62E529D3-1E1B-4EF4-95F4-D146422F549C}" srcOrd="0" destOrd="0" presId="urn:microsoft.com/office/officeart/2005/8/layout/lProcess3"/>
    <dgm:cxn modelId="{3C600250-DF53-4F37-83C8-89CE7829916F}" type="presOf" srcId="{14351BE6-BC1E-4C60-B896-03A228F854B2}" destId="{8A0FE7A1-A09F-4241-87E0-B93DCBDCE646}" srcOrd="0" destOrd="0" presId="urn:microsoft.com/office/officeart/2005/8/layout/lProcess3"/>
    <dgm:cxn modelId="{6F303579-A724-44C4-B818-198767B934E9}" type="presOf" srcId="{7E7F5256-082B-4C12-B7C9-A273F0D8DBC6}" destId="{8B6B7A09-2796-4E57-8CDF-A848A9A55357}" srcOrd="0" destOrd="0" presId="urn:microsoft.com/office/officeart/2005/8/layout/lProcess3"/>
    <dgm:cxn modelId="{655AEE4C-4368-4083-8E18-927AFAFE84E3}" srcId="{E0B89E2B-3BA8-4CAB-B37D-EA5455EB96F0}" destId="{259E1DC2-9978-4832-8FE4-27E7776A85C2}" srcOrd="0" destOrd="0" parTransId="{2D91A164-B712-4F7B-A4F9-DC8A5A3AFA7E}" sibTransId="{69695116-84CB-444D-89C2-28E1D974DBDB}"/>
    <dgm:cxn modelId="{370039DC-7AC7-4304-B359-9F10289ABDC1}" type="presOf" srcId="{F3E8BEEF-4867-48AC-A1B1-4D26F657A51E}" destId="{D44AEFA6-D3F7-4CF6-A411-3DEB31302D3A}" srcOrd="0" destOrd="0" presId="urn:microsoft.com/office/officeart/2005/8/layout/lProcess3"/>
    <dgm:cxn modelId="{25FD0F27-0D0F-4839-9C2F-8FC4A1FB94DF}" srcId="{F3E8BEEF-4867-48AC-A1B1-4D26F657A51E}" destId="{2EBE44BD-CB0C-4F5B-8CEC-F55F4B4A5DC1}" srcOrd="1" destOrd="0" parTransId="{C9FF20A1-49E7-475B-B1E5-B1B713435113}" sibTransId="{5750BB4E-E692-4CDD-AA77-200FF38C13AE}"/>
    <dgm:cxn modelId="{2F02DE73-DA0C-4BFB-AD34-706912CE3A7D}" srcId="{908A74E6-5DD9-47AD-89C2-E0C5A0B6C243}" destId="{7E7F5256-082B-4C12-B7C9-A273F0D8DBC6}" srcOrd="0" destOrd="0" parTransId="{09CFC8F7-2775-4BD5-9BB2-48FE1CB77A35}" sibTransId="{2B28AF17-41B9-4D81-B3F2-7CF521C7F9CF}"/>
    <dgm:cxn modelId="{391975E5-CB76-4B3A-AB29-C69D9B1EBD8F}" type="presOf" srcId="{BDBBB29F-B7E1-4196-80F0-F1F8CCFC73DE}" destId="{D82A2769-7D43-4BCA-8E66-99B6317B93EF}" srcOrd="0" destOrd="0" presId="urn:microsoft.com/office/officeart/2005/8/layout/lProcess3"/>
    <dgm:cxn modelId="{26FC1F5C-1CFF-4667-9373-52A546BB7134}" srcId="{E8D212B4-62D7-41D6-A1E8-D7E9C4804212}" destId="{BD340DA3-7A4E-41DC-A5FC-8437F715E6D4}" srcOrd="0" destOrd="0" parTransId="{06BD669A-2198-4876-AA7F-323DB641648B}" sibTransId="{78F8660C-8864-4D2B-AFAA-416B9D37EC0D}"/>
    <dgm:cxn modelId="{362C3536-2EF0-474B-B451-959BA780C297}" srcId="{BDBBB29F-B7E1-4196-80F0-F1F8CCFC73DE}" destId="{E0B89E2B-3BA8-4CAB-B37D-EA5455EB96F0}" srcOrd="3" destOrd="0" parTransId="{3DC9AC4F-07BC-40E1-B4AE-9525977FCBB3}" sibTransId="{31EFE429-14B3-48F9-A03C-DCB99E176EA7}"/>
    <dgm:cxn modelId="{6E58FB9F-8205-41E8-AE56-0BD770FB90E1}" srcId="{E0B89E2B-3BA8-4CAB-B37D-EA5455EB96F0}" destId="{14351BE6-BC1E-4C60-B896-03A228F854B2}" srcOrd="1" destOrd="0" parTransId="{150F4B4B-71D3-4CCC-A601-815CC081D99A}" sibTransId="{83598395-F974-4C99-AB4E-6DCDC2D06999}"/>
    <dgm:cxn modelId="{95111ABD-00DB-43DA-AB64-4648E9CF59B5}" srcId="{BDBBB29F-B7E1-4196-80F0-F1F8CCFC73DE}" destId="{908A74E6-5DD9-47AD-89C2-E0C5A0B6C243}" srcOrd="2" destOrd="0" parTransId="{E1D43A48-E659-4C82-88D6-6C44437091CF}" sibTransId="{DAE8464B-9DF0-49A2-8167-9DA6FA8845F1}"/>
    <dgm:cxn modelId="{102AFEE1-4D73-4D44-AF71-BA2883FBAA56}" type="presOf" srcId="{E0B89E2B-3BA8-4CAB-B37D-EA5455EB96F0}" destId="{4F369A6B-842E-4514-AE36-3271C2FE6F5C}" srcOrd="0" destOrd="0" presId="urn:microsoft.com/office/officeart/2005/8/layout/lProcess3"/>
    <dgm:cxn modelId="{F53D871B-02A5-417E-9753-9880285B7143}" srcId="{BDBBB29F-B7E1-4196-80F0-F1F8CCFC73DE}" destId="{E8D212B4-62D7-41D6-A1E8-D7E9C4804212}" srcOrd="0" destOrd="0" parTransId="{DD892B56-F390-4457-A074-163BD52FBC90}" sibTransId="{A4EC9538-DFF4-4673-965A-ED5C23AF1C3B}"/>
    <dgm:cxn modelId="{6AF4B943-5F4D-4FD7-B491-C0E848503EB7}" type="presOf" srcId="{259E1DC2-9978-4832-8FE4-27E7776A85C2}" destId="{5E085DA6-CD78-40F3-8027-44E4EB49B308}" srcOrd="0" destOrd="0" presId="urn:microsoft.com/office/officeart/2005/8/layout/lProcess3"/>
    <dgm:cxn modelId="{F5B50EBB-5329-4184-8DA1-D55970B12BA5}" type="presOf" srcId="{908A74E6-5DD9-47AD-89C2-E0C5A0B6C243}" destId="{795A6A67-F0FD-4488-B879-197856707847}" srcOrd="0" destOrd="0" presId="urn:microsoft.com/office/officeart/2005/8/layout/lProcess3"/>
    <dgm:cxn modelId="{F25EAE3E-42FB-4054-9D9D-81F67936F38F}" srcId="{BDBBB29F-B7E1-4196-80F0-F1F8CCFC73DE}" destId="{F3E8BEEF-4867-48AC-A1B1-4D26F657A51E}" srcOrd="1" destOrd="0" parTransId="{882FDD51-D817-47E9-BCE6-9595E0B6D65E}" sibTransId="{16F653B9-BF19-48B4-9FB6-B40CDB3C4730}"/>
    <dgm:cxn modelId="{0AADAAFA-2E3B-4F18-9133-B2638BC74B00}" type="presOf" srcId="{BD340DA3-7A4E-41DC-A5FC-8437F715E6D4}" destId="{956C4CB6-175C-4ADF-BA2B-321748EAA0E9}" srcOrd="0" destOrd="0" presId="urn:microsoft.com/office/officeart/2005/8/layout/lProcess3"/>
    <dgm:cxn modelId="{B9ED4DE4-F6BB-41BD-9C39-F2FC27C55789}" type="presOf" srcId="{ABB86B03-9056-4729-A4AF-CBBCE323BC08}" destId="{388BCBC6-EA5A-42CD-8F7E-473C5827F0E3}" srcOrd="0" destOrd="0" presId="urn:microsoft.com/office/officeart/2005/8/layout/lProcess3"/>
    <dgm:cxn modelId="{19F9C552-9521-4CFE-888D-2DFAA6420EF8}" type="presParOf" srcId="{D82A2769-7D43-4BCA-8E66-99B6317B93EF}" destId="{E90EC853-1647-4688-9129-598143F833D7}" srcOrd="0" destOrd="0" presId="urn:microsoft.com/office/officeart/2005/8/layout/lProcess3"/>
    <dgm:cxn modelId="{1B56B9C3-1250-4431-A765-670426CABB92}" type="presParOf" srcId="{E90EC853-1647-4688-9129-598143F833D7}" destId="{73D32568-D9BD-4EE1-964F-81B323023C80}" srcOrd="0" destOrd="0" presId="urn:microsoft.com/office/officeart/2005/8/layout/lProcess3"/>
    <dgm:cxn modelId="{85ED2851-490F-4B10-8A79-C98C85B9317B}" type="presParOf" srcId="{E90EC853-1647-4688-9129-598143F833D7}" destId="{D423F52E-EDB8-4622-A11E-E618C8C1F312}" srcOrd="1" destOrd="0" presId="urn:microsoft.com/office/officeart/2005/8/layout/lProcess3"/>
    <dgm:cxn modelId="{E3371058-0C62-4805-BEEB-6A34F732D892}" type="presParOf" srcId="{E90EC853-1647-4688-9129-598143F833D7}" destId="{956C4CB6-175C-4ADF-BA2B-321748EAA0E9}" srcOrd="2" destOrd="0" presId="urn:microsoft.com/office/officeart/2005/8/layout/lProcess3"/>
    <dgm:cxn modelId="{A1580C97-67A4-455B-88A5-38B54FE1DBA8}" type="presParOf" srcId="{E90EC853-1647-4688-9129-598143F833D7}" destId="{16B3C5CA-3700-4108-856F-9204068F6190}" srcOrd="3" destOrd="0" presId="urn:microsoft.com/office/officeart/2005/8/layout/lProcess3"/>
    <dgm:cxn modelId="{D7723794-BCAA-463D-A6BF-BFB4828193FC}" type="presParOf" srcId="{E90EC853-1647-4688-9129-598143F833D7}" destId="{62E529D3-1E1B-4EF4-95F4-D146422F549C}" srcOrd="4" destOrd="0" presId="urn:microsoft.com/office/officeart/2005/8/layout/lProcess3"/>
    <dgm:cxn modelId="{0E72AFD5-2A7F-4C0E-AA8B-024D1C44D02B}" type="presParOf" srcId="{D82A2769-7D43-4BCA-8E66-99B6317B93EF}" destId="{9D1AD30A-6B4F-4461-87ED-150DBCE51782}" srcOrd="1" destOrd="0" presId="urn:microsoft.com/office/officeart/2005/8/layout/lProcess3"/>
    <dgm:cxn modelId="{282AD981-1C8D-49C5-BA95-491D38B7F838}" type="presParOf" srcId="{D82A2769-7D43-4BCA-8E66-99B6317B93EF}" destId="{526493F5-400E-42F0-8A33-7508A8D8C4A1}" srcOrd="2" destOrd="0" presId="urn:microsoft.com/office/officeart/2005/8/layout/lProcess3"/>
    <dgm:cxn modelId="{2D41AEB5-88FB-4A14-9EF3-84976018DB4F}" type="presParOf" srcId="{526493F5-400E-42F0-8A33-7508A8D8C4A1}" destId="{D44AEFA6-D3F7-4CF6-A411-3DEB31302D3A}" srcOrd="0" destOrd="0" presId="urn:microsoft.com/office/officeart/2005/8/layout/lProcess3"/>
    <dgm:cxn modelId="{18D955A4-6830-4A1D-B465-60A77C861A3D}" type="presParOf" srcId="{526493F5-400E-42F0-8A33-7508A8D8C4A1}" destId="{A3D77BCF-1B6C-49C9-B07F-A46240C96B5D}" srcOrd="1" destOrd="0" presId="urn:microsoft.com/office/officeart/2005/8/layout/lProcess3"/>
    <dgm:cxn modelId="{55F11E92-B927-44D3-A246-0A4000AA0B62}" type="presParOf" srcId="{526493F5-400E-42F0-8A33-7508A8D8C4A1}" destId="{F81DA9B6-2F94-41FF-AD0B-AC3BA74FE159}" srcOrd="2" destOrd="0" presId="urn:microsoft.com/office/officeart/2005/8/layout/lProcess3"/>
    <dgm:cxn modelId="{5E9BA392-511C-4FEA-A1F4-ABEFD0EF0E07}" type="presParOf" srcId="{526493F5-400E-42F0-8A33-7508A8D8C4A1}" destId="{946319FC-7615-4168-B36B-3EC0856A39DF}" srcOrd="3" destOrd="0" presId="urn:microsoft.com/office/officeart/2005/8/layout/lProcess3"/>
    <dgm:cxn modelId="{BDB9B17E-6877-4D98-A3CE-B170B1058587}" type="presParOf" srcId="{526493F5-400E-42F0-8A33-7508A8D8C4A1}" destId="{9F1B2F02-FAF3-4FFB-9844-8E7212B1BA34}" srcOrd="4" destOrd="0" presId="urn:microsoft.com/office/officeart/2005/8/layout/lProcess3"/>
    <dgm:cxn modelId="{BB822B17-0C7A-4781-8554-1BDE32490C58}" type="presParOf" srcId="{D82A2769-7D43-4BCA-8E66-99B6317B93EF}" destId="{738653A6-05AB-4ED3-B99B-5D43BF2933AD}" srcOrd="3" destOrd="0" presId="urn:microsoft.com/office/officeart/2005/8/layout/lProcess3"/>
    <dgm:cxn modelId="{A2CC6EDA-013C-45CB-9E21-1A5C43A56760}" type="presParOf" srcId="{D82A2769-7D43-4BCA-8E66-99B6317B93EF}" destId="{927FAA04-BF90-40DD-861B-F71D65550D8E}" srcOrd="4" destOrd="0" presId="urn:microsoft.com/office/officeart/2005/8/layout/lProcess3"/>
    <dgm:cxn modelId="{E3383560-CEBA-47DD-BEC7-A2BC73244937}" type="presParOf" srcId="{927FAA04-BF90-40DD-861B-F71D65550D8E}" destId="{795A6A67-F0FD-4488-B879-197856707847}" srcOrd="0" destOrd="0" presId="urn:microsoft.com/office/officeart/2005/8/layout/lProcess3"/>
    <dgm:cxn modelId="{1260FB25-FD14-4EB7-8713-92BBBB82889A}" type="presParOf" srcId="{927FAA04-BF90-40DD-861B-F71D65550D8E}" destId="{CB0D3AC8-8B4C-400C-B262-F5BBDE22C332}" srcOrd="1" destOrd="0" presId="urn:microsoft.com/office/officeart/2005/8/layout/lProcess3"/>
    <dgm:cxn modelId="{AD537435-153B-4F27-B4E2-9AFBD8425060}" type="presParOf" srcId="{927FAA04-BF90-40DD-861B-F71D65550D8E}" destId="{8B6B7A09-2796-4E57-8CDF-A848A9A55357}" srcOrd="2" destOrd="0" presId="urn:microsoft.com/office/officeart/2005/8/layout/lProcess3"/>
    <dgm:cxn modelId="{4331BC9F-997D-492D-BCE3-1FED8248B80F}" type="presParOf" srcId="{927FAA04-BF90-40DD-861B-F71D65550D8E}" destId="{35669D35-195A-4970-92CB-3B72FC8C1A1D}" srcOrd="3" destOrd="0" presId="urn:microsoft.com/office/officeart/2005/8/layout/lProcess3"/>
    <dgm:cxn modelId="{19C1BC97-D141-4F40-A53D-E3B7ABFB0047}" type="presParOf" srcId="{927FAA04-BF90-40DD-861B-F71D65550D8E}" destId="{388BCBC6-EA5A-42CD-8F7E-473C5827F0E3}" srcOrd="4" destOrd="0" presId="urn:microsoft.com/office/officeart/2005/8/layout/lProcess3"/>
    <dgm:cxn modelId="{0703C717-14C4-4294-83F5-2E6C79DEEA34}" type="presParOf" srcId="{D82A2769-7D43-4BCA-8E66-99B6317B93EF}" destId="{EE398731-C56C-4D46-AEBB-440462AAA567}" srcOrd="5" destOrd="0" presId="urn:microsoft.com/office/officeart/2005/8/layout/lProcess3"/>
    <dgm:cxn modelId="{91699EF0-E6B7-4860-A813-72238EBD2BD0}" type="presParOf" srcId="{D82A2769-7D43-4BCA-8E66-99B6317B93EF}" destId="{801033CA-8A51-4426-B945-5476EE669745}" srcOrd="6" destOrd="0" presId="urn:microsoft.com/office/officeart/2005/8/layout/lProcess3"/>
    <dgm:cxn modelId="{A3FAF616-3687-4AE4-8C50-6D3113BD5777}" type="presParOf" srcId="{801033CA-8A51-4426-B945-5476EE669745}" destId="{4F369A6B-842E-4514-AE36-3271C2FE6F5C}" srcOrd="0" destOrd="0" presId="urn:microsoft.com/office/officeart/2005/8/layout/lProcess3"/>
    <dgm:cxn modelId="{057B6290-1386-49D4-A460-EA0FA1423BE7}" type="presParOf" srcId="{801033CA-8A51-4426-B945-5476EE669745}" destId="{1DE47B59-3E2A-4C0E-ABAE-2FB579B257E0}" srcOrd="1" destOrd="0" presId="urn:microsoft.com/office/officeart/2005/8/layout/lProcess3"/>
    <dgm:cxn modelId="{654A794D-70A5-46E6-A5BF-00E2523F0CBC}" type="presParOf" srcId="{801033CA-8A51-4426-B945-5476EE669745}" destId="{5E085DA6-CD78-40F3-8027-44E4EB49B308}" srcOrd="2" destOrd="0" presId="urn:microsoft.com/office/officeart/2005/8/layout/lProcess3"/>
    <dgm:cxn modelId="{56D69D17-52A2-43C6-AE58-FB8DB01D0CD5}" type="presParOf" srcId="{801033CA-8A51-4426-B945-5476EE669745}" destId="{F24BB855-913E-4268-A410-61790E5339A4}" srcOrd="3" destOrd="0" presId="urn:microsoft.com/office/officeart/2005/8/layout/lProcess3"/>
    <dgm:cxn modelId="{1F0857F1-AB8B-4945-9B1C-D152D230469A}" type="presParOf" srcId="{801033CA-8A51-4426-B945-5476EE669745}" destId="{8A0FE7A1-A09F-4241-87E0-B93DCBDCE64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5DF89-64EB-46C7-9FA9-E8358C679679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1BB372-92E2-4E8F-B69F-E961BB40BEA1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 семей </a:t>
          </a:r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год –  </a:t>
          </a:r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125</a:t>
          </a:r>
          <a:r>
            <a:rPr lang="ru-RU" sz="1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год – </a:t>
          </a:r>
          <a:r>
            <a:rPr lang="ru-RU" sz="1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132) </a:t>
          </a:r>
          <a:endParaRPr lang="ru-RU" sz="18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9F0C8-6841-44AF-AE1C-39EC177107F9}" type="parTrans" cxnId="{A4AEA89A-3E75-493D-98E6-7C1C2863AAA3}">
      <dgm:prSet/>
      <dgm:spPr/>
      <dgm:t>
        <a:bodyPr/>
        <a:lstStyle/>
        <a:p>
          <a:endParaRPr lang="ru-RU"/>
        </a:p>
      </dgm:t>
    </dgm:pt>
    <dgm:pt modelId="{AD225E44-780F-4253-9343-D258661E2000}" type="sibTrans" cxnId="{A4AEA89A-3E75-493D-98E6-7C1C2863AAA3}">
      <dgm:prSet/>
      <dgm:spPr/>
      <dgm:t>
        <a:bodyPr/>
        <a:lstStyle/>
        <a:p>
          <a:endParaRPr lang="ru-RU"/>
        </a:p>
      </dgm:t>
    </dgm:pt>
    <dgm:pt modelId="{EF9EE5F9-0DD0-4E42-9750-BA4CD41CC5F6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Полные</a:t>
          </a: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76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7891F-27B6-4730-8E07-D6FEF16DA273}" type="parTrans" cxnId="{3BABC1E5-30B6-489C-BA09-5C7FDAD1D1B4}">
      <dgm:prSet/>
      <dgm:spPr/>
      <dgm:t>
        <a:bodyPr/>
        <a:lstStyle/>
        <a:p>
          <a:endParaRPr lang="ru-RU"/>
        </a:p>
      </dgm:t>
    </dgm:pt>
    <dgm:pt modelId="{9A7F7D4C-EDB0-435E-8878-59208399F127}" type="sibTrans" cxnId="{3BABC1E5-30B6-489C-BA09-5C7FDAD1D1B4}">
      <dgm:prSet/>
      <dgm:spPr/>
      <dgm:t>
        <a:bodyPr/>
        <a:lstStyle/>
        <a:p>
          <a:endParaRPr lang="ru-RU"/>
        </a:p>
      </dgm:t>
    </dgm:pt>
    <dgm:pt modelId="{82193E49-DE48-4990-A1F8-EAA8F23ABF50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Неполные</a:t>
          </a: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49 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5F9F5-98C0-4611-B90A-C2CF2D8E9606}" type="parTrans" cxnId="{3961CCED-7B12-473A-821A-7453A41C682A}">
      <dgm:prSet/>
      <dgm:spPr/>
      <dgm:t>
        <a:bodyPr/>
        <a:lstStyle/>
        <a:p>
          <a:endParaRPr lang="ru-RU"/>
        </a:p>
      </dgm:t>
    </dgm:pt>
    <dgm:pt modelId="{29E6CF93-698E-4A75-AEA9-4F97C30C33ED}" type="sibTrans" cxnId="{3961CCED-7B12-473A-821A-7453A41C682A}">
      <dgm:prSet/>
      <dgm:spPr/>
      <dgm:t>
        <a:bodyPr/>
        <a:lstStyle/>
        <a:p>
          <a:endParaRPr lang="ru-RU"/>
        </a:p>
      </dgm:t>
    </dgm:pt>
    <dgm:pt modelId="{8D34983D-1E4E-435E-ACE5-9D5FFF6CF5E5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Многодетные</a:t>
          </a:r>
        </a:p>
        <a:p>
          <a:endParaRPr lang="ru-RU" sz="16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31578-A5A6-4E6F-83CA-DD2D8ACCD4A6}" type="parTrans" cxnId="{363A41CA-368D-4B76-A96B-2EE839246E33}">
      <dgm:prSet/>
      <dgm:spPr/>
      <dgm:t>
        <a:bodyPr/>
        <a:lstStyle/>
        <a:p>
          <a:endParaRPr lang="ru-RU"/>
        </a:p>
      </dgm:t>
    </dgm:pt>
    <dgm:pt modelId="{F08B7FD2-7DD3-493A-A912-F5DB46428EC8}" type="sibTrans" cxnId="{363A41CA-368D-4B76-A96B-2EE839246E33}">
      <dgm:prSet/>
      <dgm:spPr/>
      <dgm:t>
        <a:bodyPr/>
        <a:lstStyle/>
        <a:p>
          <a:endParaRPr lang="ru-RU"/>
        </a:p>
      </dgm:t>
    </dgm:pt>
    <dgm:pt modelId="{1A4F1FD4-A7EF-4B81-B048-C5989EA2DDE2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Дети-</a:t>
          </a:r>
        </a:p>
        <a:p>
          <a:r>
            <a: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инвалиды</a:t>
          </a: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54 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C8D94-BDB5-4FE8-BB3D-A01EA5D9BA69}" type="parTrans" cxnId="{6CF27906-EA5A-4A8B-A3C4-5D5605DF90EF}">
      <dgm:prSet/>
      <dgm:spPr/>
      <dgm:t>
        <a:bodyPr/>
        <a:lstStyle/>
        <a:p>
          <a:endParaRPr lang="ru-RU"/>
        </a:p>
      </dgm:t>
    </dgm:pt>
    <dgm:pt modelId="{F9FC1DA2-894E-4E87-9BE6-0171A20F18E0}" type="sibTrans" cxnId="{6CF27906-EA5A-4A8B-A3C4-5D5605DF90EF}">
      <dgm:prSet/>
      <dgm:spPr/>
      <dgm:t>
        <a:bodyPr/>
        <a:lstStyle/>
        <a:p>
          <a:endParaRPr lang="ru-RU"/>
        </a:p>
      </dgm:t>
    </dgm:pt>
    <dgm:pt modelId="{35ECE5CD-8CFF-4E42-956A-F42650E02C8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Опека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8855-16C2-4DFF-AC7C-E9AB9D397901}" type="sibTrans" cxnId="{16A2EC9A-49FC-477E-AE9F-7E867D9E5198}">
      <dgm:prSet/>
      <dgm:spPr/>
      <dgm:t>
        <a:bodyPr/>
        <a:lstStyle/>
        <a:p>
          <a:endParaRPr lang="ru-RU"/>
        </a:p>
      </dgm:t>
    </dgm:pt>
    <dgm:pt modelId="{E454002A-7DE8-42F7-82A4-07BCD3AFAFC8}" type="parTrans" cxnId="{16A2EC9A-49FC-477E-AE9F-7E867D9E5198}">
      <dgm:prSet/>
      <dgm:spPr/>
      <dgm:t>
        <a:bodyPr/>
        <a:lstStyle/>
        <a:p>
          <a:endParaRPr lang="ru-RU"/>
        </a:p>
      </dgm:t>
    </dgm:pt>
    <dgm:pt modelId="{569BF471-4A25-40C9-B7A3-32DBF134C18F}" type="pres">
      <dgm:prSet presAssocID="{FF75DF89-64EB-46C7-9FA9-E8358C6796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6E030-06CB-4599-8312-2EECFE35A155}" type="pres">
      <dgm:prSet presAssocID="{DC1BB372-92E2-4E8F-B69F-E961BB40BEA1}" presName="roof" presStyleLbl="dkBgShp" presStyleIdx="0" presStyleCnt="2" custLinFactNeighborX="591" custLinFactNeighborY="-92983"/>
      <dgm:spPr/>
      <dgm:t>
        <a:bodyPr/>
        <a:lstStyle/>
        <a:p>
          <a:endParaRPr lang="ru-RU"/>
        </a:p>
      </dgm:t>
    </dgm:pt>
    <dgm:pt modelId="{FC1DD14E-E225-4BDE-A086-529457F13A9A}" type="pres">
      <dgm:prSet presAssocID="{DC1BB372-92E2-4E8F-B69F-E961BB40BEA1}" presName="pillars" presStyleCnt="0"/>
      <dgm:spPr/>
    </dgm:pt>
    <dgm:pt modelId="{91A34B8D-CBFE-45D0-85E8-FC2D974D0602}" type="pres">
      <dgm:prSet presAssocID="{DC1BB372-92E2-4E8F-B69F-E961BB40BEA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8A7E9-F16F-4887-A24A-945193BF0ACE}" type="pres">
      <dgm:prSet presAssocID="{82193E49-DE48-4990-A1F8-EAA8F23ABF50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B3561-0980-4399-8317-31DAD8743FB2}" type="pres">
      <dgm:prSet presAssocID="{35ECE5CD-8CFF-4E42-956A-F42650E02C8B}" presName="pillarX" presStyleLbl="node1" presStyleIdx="2" presStyleCnt="5" custLinFactNeighborX="-825" custLinFactNeighborY="-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D9249-8145-4F0A-86BC-0AEE915C8233}" type="pres">
      <dgm:prSet presAssocID="{8D34983D-1E4E-435E-ACE5-9D5FFF6CF5E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05287-FAE3-4FDB-AAE0-30E3E4226498}" type="pres">
      <dgm:prSet presAssocID="{1A4F1FD4-A7EF-4B81-B048-C5989EA2DDE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B42A-C2D1-408F-BB26-3F2B558BC7D8}" type="pres">
      <dgm:prSet presAssocID="{DC1BB372-92E2-4E8F-B69F-E961BB40BEA1}" presName="base" presStyleLbl="dkBgShp" presStyleIdx="1" presStyleCnt="2"/>
      <dgm:spPr/>
    </dgm:pt>
  </dgm:ptLst>
  <dgm:cxnLst>
    <dgm:cxn modelId="{052E1075-6F19-4EB1-839F-AE488317E78A}" type="presOf" srcId="{DC1BB372-92E2-4E8F-B69F-E961BB40BEA1}" destId="{3CA6E030-06CB-4599-8312-2EECFE35A155}" srcOrd="0" destOrd="0" presId="urn:microsoft.com/office/officeart/2005/8/layout/hList3"/>
    <dgm:cxn modelId="{3961CCED-7B12-473A-821A-7453A41C682A}" srcId="{DC1BB372-92E2-4E8F-B69F-E961BB40BEA1}" destId="{82193E49-DE48-4990-A1F8-EAA8F23ABF50}" srcOrd="1" destOrd="0" parTransId="{9065F9F5-98C0-4611-B90A-C2CF2D8E9606}" sibTransId="{29E6CF93-698E-4A75-AEA9-4F97C30C33ED}"/>
    <dgm:cxn modelId="{AEDEB53A-CBBE-4E38-A19C-0D359EE2D580}" type="presOf" srcId="{8D34983D-1E4E-435E-ACE5-9D5FFF6CF5E5}" destId="{4ECD9249-8145-4F0A-86BC-0AEE915C8233}" srcOrd="0" destOrd="0" presId="urn:microsoft.com/office/officeart/2005/8/layout/hList3"/>
    <dgm:cxn modelId="{3BABC1E5-30B6-489C-BA09-5C7FDAD1D1B4}" srcId="{DC1BB372-92E2-4E8F-B69F-E961BB40BEA1}" destId="{EF9EE5F9-0DD0-4E42-9750-BA4CD41CC5F6}" srcOrd="0" destOrd="0" parTransId="{87C7891F-27B6-4730-8E07-D6FEF16DA273}" sibTransId="{9A7F7D4C-EDB0-435E-8878-59208399F127}"/>
    <dgm:cxn modelId="{CA3669E1-C138-41F9-B5BF-3D5800D560D0}" type="presOf" srcId="{1A4F1FD4-A7EF-4B81-B048-C5989EA2DDE2}" destId="{08A05287-FAE3-4FDB-AAE0-30E3E4226498}" srcOrd="0" destOrd="0" presId="urn:microsoft.com/office/officeart/2005/8/layout/hList3"/>
    <dgm:cxn modelId="{A4AEA89A-3E75-493D-98E6-7C1C2863AAA3}" srcId="{FF75DF89-64EB-46C7-9FA9-E8358C679679}" destId="{DC1BB372-92E2-4E8F-B69F-E961BB40BEA1}" srcOrd="0" destOrd="0" parTransId="{50C9F0C8-6841-44AF-AE1C-39EC177107F9}" sibTransId="{AD225E44-780F-4253-9343-D258661E2000}"/>
    <dgm:cxn modelId="{6D0738C0-4547-4A23-82BC-8CAA5EC3DE61}" type="presOf" srcId="{82193E49-DE48-4990-A1F8-EAA8F23ABF50}" destId="{9278A7E9-F16F-4887-A24A-945193BF0ACE}" srcOrd="0" destOrd="0" presId="urn:microsoft.com/office/officeart/2005/8/layout/hList3"/>
    <dgm:cxn modelId="{824AFD88-5656-4088-B337-62683685AFE3}" type="presOf" srcId="{EF9EE5F9-0DD0-4E42-9750-BA4CD41CC5F6}" destId="{91A34B8D-CBFE-45D0-85E8-FC2D974D0602}" srcOrd="0" destOrd="0" presId="urn:microsoft.com/office/officeart/2005/8/layout/hList3"/>
    <dgm:cxn modelId="{363A41CA-368D-4B76-A96B-2EE839246E33}" srcId="{DC1BB372-92E2-4E8F-B69F-E961BB40BEA1}" destId="{8D34983D-1E4E-435E-ACE5-9D5FFF6CF5E5}" srcOrd="3" destOrd="0" parTransId="{13631578-A5A6-4E6F-83CA-DD2D8ACCD4A6}" sibTransId="{F08B7FD2-7DD3-493A-A912-F5DB46428EC8}"/>
    <dgm:cxn modelId="{E18FE321-9332-4505-AD90-EE97ACA42CB5}" type="presOf" srcId="{35ECE5CD-8CFF-4E42-956A-F42650E02C8B}" destId="{207B3561-0980-4399-8317-31DAD8743FB2}" srcOrd="0" destOrd="0" presId="urn:microsoft.com/office/officeart/2005/8/layout/hList3"/>
    <dgm:cxn modelId="{D53E54A3-73CB-4DAF-B2C8-EBA42C566499}" type="presOf" srcId="{FF75DF89-64EB-46C7-9FA9-E8358C679679}" destId="{569BF471-4A25-40C9-B7A3-32DBF134C18F}" srcOrd="0" destOrd="0" presId="urn:microsoft.com/office/officeart/2005/8/layout/hList3"/>
    <dgm:cxn modelId="{16A2EC9A-49FC-477E-AE9F-7E867D9E5198}" srcId="{DC1BB372-92E2-4E8F-B69F-E961BB40BEA1}" destId="{35ECE5CD-8CFF-4E42-956A-F42650E02C8B}" srcOrd="2" destOrd="0" parTransId="{E454002A-7DE8-42F7-82A4-07BCD3AFAFC8}" sibTransId="{BFCE8855-16C2-4DFF-AC7C-E9AB9D397901}"/>
    <dgm:cxn modelId="{6CF27906-EA5A-4A8B-A3C4-5D5605DF90EF}" srcId="{DC1BB372-92E2-4E8F-B69F-E961BB40BEA1}" destId="{1A4F1FD4-A7EF-4B81-B048-C5989EA2DDE2}" srcOrd="4" destOrd="0" parTransId="{DBAC8D94-BDB5-4FE8-BB3D-A01EA5D9BA69}" sibTransId="{F9FC1DA2-894E-4E87-9BE6-0171A20F18E0}"/>
    <dgm:cxn modelId="{FEA3C10A-7C5F-49F9-90DC-428EFB2592C5}" type="presParOf" srcId="{569BF471-4A25-40C9-B7A3-32DBF134C18F}" destId="{3CA6E030-06CB-4599-8312-2EECFE35A155}" srcOrd="0" destOrd="0" presId="urn:microsoft.com/office/officeart/2005/8/layout/hList3"/>
    <dgm:cxn modelId="{1B5B47EE-0720-4342-A99D-8618DC23C42D}" type="presParOf" srcId="{569BF471-4A25-40C9-B7A3-32DBF134C18F}" destId="{FC1DD14E-E225-4BDE-A086-529457F13A9A}" srcOrd="1" destOrd="0" presId="urn:microsoft.com/office/officeart/2005/8/layout/hList3"/>
    <dgm:cxn modelId="{09C49555-076C-4BA6-803D-3952EFF0B514}" type="presParOf" srcId="{FC1DD14E-E225-4BDE-A086-529457F13A9A}" destId="{91A34B8D-CBFE-45D0-85E8-FC2D974D0602}" srcOrd="0" destOrd="0" presId="urn:microsoft.com/office/officeart/2005/8/layout/hList3"/>
    <dgm:cxn modelId="{670A0603-D5E8-4E91-9D42-C4E136B75924}" type="presParOf" srcId="{FC1DD14E-E225-4BDE-A086-529457F13A9A}" destId="{9278A7E9-F16F-4887-A24A-945193BF0ACE}" srcOrd="1" destOrd="0" presId="urn:microsoft.com/office/officeart/2005/8/layout/hList3"/>
    <dgm:cxn modelId="{CC428E1A-3D57-402C-9024-1B3DDAE31FE8}" type="presParOf" srcId="{FC1DD14E-E225-4BDE-A086-529457F13A9A}" destId="{207B3561-0980-4399-8317-31DAD8743FB2}" srcOrd="2" destOrd="0" presId="urn:microsoft.com/office/officeart/2005/8/layout/hList3"/>
    <dgm:cxn modelId="{58AC4460-3B88-47C1-90B0-D05D576AF4DB}" type="presParOf" srcId="{FC1DD14E-E225-4BDE-A086-529457F13A9A}" destId="{4ECD9249-8145-4F0A-86BC-0AEE915C8233}" srcOrd="3" destOrd="0" presId="urn:microsoft.com/office/officeart/2005/8/layout/hList3"/>
    <dgm:cxn modelId="{3423256D-2FB4-4B7C-AB4C-0D89E3494616}" type="presParOf" srcId="{FC1DD14E-E225-4BDE-A086-529457F13A9A}" destId="{08A05287-FAE3-4FDB-AAE0-30E3E4226498}" srcOrd="4" destOrd="0" presId="urn:microsoft.com/office/officeart/2005/8/layout/hList3"/>
    <dgm:cxn modelId="{C7E54A11-AF8F-4F61-A90F-1D246588F0A2}" type="presParOf" srcId="{569BF471-4A25-40C9-B7A3-32DBF134C18F}" destId="{810DB42A-C2D1-408F-BB26-3F2B558BC7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A009B-675F-4EA6-A72B-7198346B9940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629136-764D-47DC-ADFC-EB101C28CFE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Субсидии на финансовое обеспечение выполнения государственного задания составили –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40 253 930,00 руб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. (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 –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37 730 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800,00 руб.)</a:t>
          </a:r>
        </a:p>
        <a:p>
          <a:pPr algn="l"/>
          <a:r>
            <a:rPr lang="ru-RU" sz="1800" b="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Субсидии на иные цели –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5 764 919,00руб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.(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.-7 748 859,10 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руб.)</a:t>
          </a:r>
        </a:p>
      </dgm:t>
    </dgm:pt>
    <dgm:pt modelId="{B851711D-1900-4C6A-A249-67614A57C8CC}" type="parTrans" cxnId="{D20A80C1-9219-4893-B47E-7262B29B542A}">
      <dgm:prSet/>
      <dgm:spPr/>
      <dgm:t>
        <a:bodyPr/>
        <a:lstStyle/>
        <a:p>
          <a:endParaRPr lang="ru-RU"/>
        </a:p>
      </dgm:t>
    </dgm:pt>
    <dgm:pt modelId="{0AEC7BAA-44B6-4B39-9B54-7C7E423EA2B6}" type="sibTrans" cxnId="{D20A80C1-9219-4893-B47E-7262B29B542A}">
      <dgm:prSet/>
      <dgm:spPr/>
      <dgm:t>
        <a:bodyPr/>
        <a:lstStyle/>
        <a:p>
          <a:endParaRPr lang="ru-RU"/>
        </a:p>
      </dgm:t>
    </dgm:pt>
    <dgm:pt modelId="{CB787DF1-63FB-42C5-8A6F-04181723EA9B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Повышение безопасности и улучшение санитарно-эпидемиологического состояния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432 270,00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 –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901 710,00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</a:t>
          </a:r>
        </a:p>
      </dgm:t>
    </dgm:pt>
    <dgm:pt modelId="{7484A61E-6447-4409-B7CD-4CBE83A3404D}" type="parTrans" cxnId="{52E96CC5-4049-4DAC-8AD6-D10C8695208B}">
      <dgm:prSet/>
      <dgm:spPr/>
      <dgm:t>
        <a:bodyPr/>
        <a:lstStyle/>
        <a:p>
          <a:endParaRPr lang="ru-RU"/>
        </a:p>
      </dgm:t>
    </dgm:pt>
    <dgm:pt modelId="{33A77920-8577-40C3-9EE2-FFE24E1F7036}" type="sibTrans" cxnId="{52E96CC5-4049-4DAC-8AD6-D10C8695208B}">
      <dgm:prSet/>
      <dgm:spPr/>
      <dgm:t>
        <a:bodyPr/>
        <a:lstStyle/>
        <a:p>
          <a:endParaRPr lang="ru-RU"/>
        </a:p>
      </dgm:t>
    </dgm:pt>
    <dgm:pt modelId="{D85A8D25-29CA-4624-8FD6-D886D036350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Мероприятия комплексной безопасности 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</a:p>
        <a:p>
          <a:pPr algn="ctr"/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215 270,00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г.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-266 550,00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 </a:t>
          </a:r>
        </a:p>
      </dgm:t>
    </dgm:pt>
    <dgm:pt modelId="{04C101DB-8C77-428E-B387-14564D6B2E83}" type="sibTrans" cxnId="{34880929-A2C7-4A7D-95DC-608521C7C3B8}">
      <dgm:prSet/>
      <dgm:spPr/>
      <dgm:t>
        <a:bodyPr/>
        <a:lstStyle/>
        <a:p>
          <a:endParaRPr lang="ru-RU"/>
        </a:p>
      </dgm:t>
    </dgm:pt>
    <dgm:pt modelId="{362D547E-CEDD-496E-85CE-D8F6CF1DEE27}" type="parTrans" cxnId="{34880929-A2C7-4A7D-95DC-608521C7C3B8}">
      <dgm:prSet/>
      <dgm:spPr/>
      <dgm:t>
        <a:bodyPr/>
        <a:lstStyle/>
        <a:p>
          <a:endParaRPr lang="ru-RU"/>
        </a:p>
      </dgm:t>
    </dgm:pt>
    <dgm:pt modelId="{08376BE0-8D33-4AFE-95FE-D65100C32EB6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ru-RU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Сумма средств, полученных в качестве платы за предоставленные платные услуги  </a:t>
          </a:r>
          <a:r>
            <a:rPr lang="ru-RU" sz="1800" b="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-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515 980,00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– 411 650,00 руб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.)</a:t>
          </a:r>
        </a:p>
      </dgm:t>
    </dgm:pt>
    <dgm:pt modelId="{3A37E6AC-6064-4380-9A37-AE4D2BC42387}" type="sibTrans" cxnId="{D18214E0-9B89-46D7-97A4-806CD4D83309}">
      <dgm:prSet/>
      <dgm:spPr/>
      <dgm:t>
        <a:bodyPr/>
        <a:lstStyle/>
        <a:p>
          <a:endParaRPr lang="ru-RU"/>
        </a:p>
      </dgm:t>
    </dgm:pt>
    <dgm:pt modelId="{762DCA25-4658-4219-8D7C-7C7B03CAFD7E}" type="parTrans" cxnId="{D18214E0-9B89-46D7-97A4-806CD4D83309}">
      <dgm:prSet/>
      <dgm:spPr/>
      <dgm:t>
        <a:bodyPr/>
        <a:lstStyle/>
        <a:p>
          <a:endParaRPr lang="ru-RU"/>
        </a:p>
      </dgm:t>
    </dgm:pt>
    <dgm:pt modelId="{BA1AB434-2B8D-4E19-83C0-A11FA108878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Мероприятия по охране труда работников 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algn="ctr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2 934 320,00 руб.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(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год-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5 394 500,00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</a:t>
          </a:r>
        </a:p>
      </dgm:t>
    </dgm:pt>
    <dgm:pt modelId="{92CBB2F9-7824-42C8-ABA1-AC5BE2EBB3D2}" type="sibTrans" cxnId="{A47D06C4-95B6-4608-BAC5-C49FA2EB24D5}">
      <dgm:prSet/>
      <dgm:spPr/>
      <dgm:t>
        <a:bodyPr/>
        <a:lstStyle/>
        <a:p>
          <a:endParaRPr lang="ru-RU"/>
        </a:p>
      </dgm:t>
    </dgm:pt>
    <dgm:pt modelId="{784AF892-34D1-4CF3-9C03-C0EF7A717F64}" type="parTrans" cxnId="{A47D06C4-95B6-4608-BAC5-C49FA2EB24D5}">
      <dgm:prSet/>
      <dgm:spPr/>
      <dgm:t>
        <a:bodyPr/>
        <a:lstStyle/>
        <a:p>
          <a:endParaRPr lang="ru-RU"/>
        </a:p>
      </dgm:t>
    </dgm:pt>
    <dgm:pt modelId="{44878B09-9144-463C-9D28-5B6BB2796103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Укрепление материально-технической базы учреждения –  </a:t>
          </a:r>
        </a:p>
        <a:p>
          <a:pPr algn="ctr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3 471 511,00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год-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4 211 187,00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</a:t>
          </a:r>
        </a:p>
      </dgm:t>
    </dgm:pt>
    <dgm:pt modelId="{8B24EE94-4F2F-49D6-B9A4-A8A64C426EB8}" type="sibTrans" cxnId="{9FC2FD50-5A5F-4625-A55C-37218DC2CB05}">
      <dgm:prSet/>
      <dgm:spPr/>
      <dgm:t>
        <a:bodyPr/>
        <a:lstStyle/>
        <a:p>
          <a:endParaRPr lang="ru-RU"/>
        </a:p>
      </dgm:t>
    </dgm:pt>
    <dgm:pt modelId="{9ABD110A-1BA2-4E54-AE8B-108590F70098}" type="parTrans" cxnId="{9FC2FD50-5A5F-4625-A55C-37218DC2CB05}">
      <dgm:prSet/>
      <dgm:spPr/>
      <dgm:t>
        <a:bodyPr/>
        <a:lstStyle/>
        <a:p>
          <a:endParaRPr lang="ru-RU"/>
        </a:p>
      </dgm:t>
    </dgm:pt>
    <dgm:pt modelId="{2BF7BF80-E3E0-451A-8BC8-4A5799DCF084}" type="pres">
      <dgm:prSet presAssocID="{096A009B-675F-4EA6-A72B-7198346B99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E6DAD-4C3E-4805-BF87-70ED2FE60887}" type="pres">
      <dgm:prSet presAssocID="{EA629136-764D-47DC-ADFC-EB101C28CFE5}" presName="parentLin" presStyleCnt="0"/>
      <dgm:spPr/>
    </dgm:pt>
    <dgm:pt modelId="{70F86176-FCC2-455C-AECD-51BD7E2F4109}" type="pres">
      <dgm:prSet presAssocID="{EA629136-764D-47DC-ADFC-EB101C28CFE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C30AA8E-BA8C-4FD7-9CE6-00C73ADECE0E}" type="pres">
      <dgm:prSet presAssocID="{EA629136-764D-47DC-ADFC-EB101C28CFE5}" presName="parentText" presStyleLbl="node1" presStyleIdx="0" presStyleCnt="6" custScaleX="198755" custScaleY="234697" custLinFactNeighborX="1571" custLinFactNeighborY="-29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EF3A4-D904-4FAB-8DFA-87C49194B1C9}" type="pres">
      <dgm:prSet presAssocID="{EA629136-764D-47DC-ADFC-EB101C28CFE5}" presName="negativeSpace" presStyleCnt="0"/>
      <dgm:spPr/>
    </dgm:pt>
    <dgm:pt modelId="{B4AE3BCC-E069-436F-B2E2-986D9625EBAD}" type="pres">
      <dgm:prSet presAssocID="{EA629136-764D-47DC-ADFC-EB101C28CFE5}" presName="childText" presStyleLbl="conFgAcc1" presStyleIdx="0" presStyleCnt="6">
        <dgm:presLayoutVars>
          <dgm:bulletEnabled val="1"/>
        </dgm:presLayoutVars>
      </dgm:prSet>
      <dgm:spPr/>
    </dgm:pt>
    <dgm:pt modelId="{3486F76B-1601-4B73-90FA-A547788B78E0}" type="pres">
      <dgm:prSet presAssocID="{0AEC7BAA-44B6-4B39-9B54-7C7E423EA2B6}" presName="spaceBetweenRectangles" presStyleCnt="0"/>
      <dgm:spPr/>
    </dgm:pt>
    <dgm:pt modelId="{1C25D743-3A6C-4141-AC71-219D9AB63482}" type="pres">
      <dgm:prSet presAssocID="{44878B09-9144-463C-9D28-5B6BB2796103}" presName="parentLin" presStyleCnt="0"/>
      <dgm:spPr/>
    </dgm:pt>
    <dgm:pt modelId="{BB7C6E2F-CDFF-4769-8CB4-24588E2D49C0}" type="pres">
      <dgm:prSet presAssocID="{44878B09-9144-463C-9D28-5B6BB279610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B1E41DD-D1E3-452D-A296-62B5DD3830E9}" type="pres">
      <dgm:prSet presAssocID="{44878B09-9144-463C-9D28-5B6BB2796103}" presName="parentText" presStyleLbl="node1" presStyleIdx="1" presStyleCnt="6" custScaleX="163265" custLinFactNeighborX="1781" custLinFactNeighborY="-1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C5B9D-A4CA-43AC-956A-02B4C77FB58A}" type="pres">
      <dgm:prSet presAssocID="{44878B09-9144-463C-9D28-5B6BB2796103}" presName="negativeSpace" presStyleCnt="0"/>
      <dgm:spPr/>
    </dgm:pt>
    <dgm:pt modelId="{CC078731-462F-4D41-9E2C-9AFF653A214B}" type="pres">
      <dgm:prSet presAssocID="{44878B09-9144-463C-9D28-5B6BB2796103}" presName="childText" presStyleLbl="conFgAcc1" presStyleIdx="1" presStyleCnt="6">
        <dgm:presLayoutVars>
          <dgm:bulletEnabled val="1"/>
        </dgm:presLayoutVars>
      </dgm:prSet>
      <dgm:spPr/>
    </dgm:pt>
    <dgm:pt modelId="{DE4E7E62-DF7E-4B42-B911-B8B70B3141C3}" type="pres">
      <dgm:prSet presAssocID="{8B24EE94-4F2F-49D6-B9A4-A8A64C426EB8}" presName="spaceBetweenRectangles" presStyleCnt="0"/>
      <dgm:spPr/>
    </dgm:pt>
    <dgm:pt modelId="{0B042091-6912-4EB6-9A74-160429C8D740}" type="pres">
      <dgm:prSet presAssocID="{CB787DF1-63FB-42C5-8A6F-04181723EA9B}" presName="parentLin" presStyleCnt="0"/>
      <dgm:spPr/>
    </dgm:pt>
    <dgm:pt modelId="{EB8B2C79-7FF3-457C-88BE-8EB39D77531B}" type="pres">
      <dgm:prSet presAssocID="{CB787DF1-63FB-42C5-8A6F-04181723EA9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41506C0-5370-4192-B401-5BE1239EA7D1}" type="pres">
      <dgm:prSet presAssocID="{CB787DF1-63FB-42C5-8A6F-04181723EA9B}" presName="parentText" presStyleLbl="node1" presStyleIdx="2" presStyleCnt="6" custScaleX="169410" custLinFactNeighborX="24118" custLinFactNeighborY="-7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BC9BE-6572-47E1-B603-DC956E81F997}" type="pres">
      <dgm:prSet presAssocID="{CB787DF1-63FB-42C5-8A6F-04181723EA9B}" presName="negativeSpace" presStyleCnt="0"/>
      <dgm:spPr/>
    </dgm:pt>
    <dgm:pt modelId="{838BAA39-5FF5-4E12-A753-ABC9F86CC6E8}" type="pres">
      <dgm:prSet presAssocID="{CB787DF1-63FB-42C5-8A6F-04181723EA9B}" presName="childText" presStyleLbl="conFgAcc1" presStyleIdx="2" presStyleCnt="6" custLinFactNeighborX="-840" custLinFactNeighborY="-30333">
        <dgm:presLayoutVars>
          <dgm:bulletEnabled val="1"/>
        </dgm:presLayoutVars>
      </dgm:prSet>
      <dgm:spPr/>
    </dgm:pt>
    <dgm:pt modelId="{D18D1DBB-A84B-43B7-97BF-7F709AB3F39A}" type="pres">
      <dgm:prSet presAssocID="{33A77920-8577-40C3-9EE2-FFE24E1F7036}" presName="spaceBetweenRectangles" presStyleCnt="0"/>
      <dgm:spPr/>
    </dgm:pt>
    <dgm:pt modelId="{B2971B4C-2E18-4B71-9390-1AD4CF3FE0D4}" type="pres">
      <dgm:prSet presAssocID="{D85A8D25-29CA-4624-8FD6-D886D0363508}" presName="parentLin" presStyleCnt="0"/>
      <dgm:spPr/>
    </dgm:pt>
    <dgm:pt modelId="{76D112D8-7CC4-4E1C-B808-9587C5C9315E}" type="pres">
      <dgm:prSet presAssocID="{D85A8D25-29CA-4624-8FD6-D886D036350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A0CD8E8-6A96-4CB6-871B-F736718088E9}" type="pres">
      <dgm:prSet presAssocID="{D85A8D25-29CA-4624-8FD6-D886D0363508}" presName="parentText" presStyleLbl="node1" presStyleIdx="3" presStyleCnt="6" custScaleX="163265" custLinFactNeighborX="-2970" custLinFactNeighborY="-11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8CBED-9693-4A9D-8E1D-7B7953302F76}" type="pres">
      <dgm:prSet presAssocID="{D85A8D25-29CA-4624-8FD6-D886D0363508}" presName="negativeSpace" presStyleCnt="0"/>
      <dgm:spPr/>
    </dgm:pt>
    <dgm:pt modelId="{E7C1F600-8EDF-4A99-9067-A7AB5736574E}" type="pres">
      <dgm:prSet presAssocID="{D85A8D25-29CA-4624-8FD6-D886D0363508}" presName="childText" presStyleLbl="conFgAcc1" presStyleIdx="3" presStyleCnt="6">
        <dgm:presLayoutVars>
          <dgm:bulletEnabled val="1"/>
        </dgm:presLayoutVars>
      </dgm:prSet>
      <dgm:spPr/>
    </dgm:pt>
    <dgm:pt modelId="{F2E7F045-2B79-4528-AE6D-532D5B8418A2}" type="pres">
      <dgm:prSet presAssocID="{04C101DB-8C77-428E-B387-14564D6B2E83}" presName="spaceBetweenRectangles" presStyleCnt="0"/>
      <dgm:spPr/>
    </dgm:pt>
    <dgm:pt modelId="{94E1EE15-B521-4A42-A117-075EBF269C1B}" type="pres">
      <dgm:prSet presAssocID="{BA1AB434-2B8D-4E19-83C0-A11FA108878F}" presName="parentLin" presStyleCnt="0"/>
      <dgm:spPr/>
    </dgm:pt>
    <dgm:pt modelId="{1E82CDB7-EA94-4511-85FB-3848EEE9EFA5}" type="pres">
      <dgm:prSet presAssocID="{BA1AB434-2B8D-4E19-83C0-A11FA108878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8D7EDF7-0591-45EB-9E43-C9D58DEA9AEA}" type="pres">
      <dgm:prSet presAssocID="{BA1AB434-2B8D-4E19-83C0-A11FA108878F}" presName="parentText" presStyleLbl="node1" presStyleIdx="4" presStyleCnt="6" custScaleX="163265" custScaleY="129581" custLinFactNeighborX="-2969" custLinFactNeighborY="-21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9D65-62EB-4370-A8DE-D9ACF540B34A}" type="pres">
      <dgm:prSet presAssocID="{BA1AB434-2B8D-4E19-83C0-A11FA108878F}" presName="negativeSpace" presStyleCnt="0"/>
      <dgm:spPr/>
    </dgm:pt>
    <dgm:pt modelId="{6F9F9D86-CC57-4680-84DC-27224A0A9BDF}" type="pres">
      <dgm:prSet presAssocID="{BA1AB434-2B8D-4E19-83C0-A11FA108878F}" presName="childText" presStyleLbl="conFgAcc1" presStyleIdx="4" presStyleCnt="6">
        <dgm:presLayoutVars>
          <dgm:bulletEnabled val="1"/>
        </dgm:presLayoutVars>
      </dgm:prSet>
      <dgm:spPr/>
    </dgm:pt>
    <dgm:pt modelId="{2C58DB2A-B24F-4DDC-9975-349CC19D80DD}" type="pres">
      <dgm:prSet presAssocID="{92CBB2F9-7824-42C8-ABA1-AC5BE2EBB3D2}" presName="spaceBetweenRectangles" presStyleCnt="0"/>
      <dgm:spPr/>
    </dgm:pt>
    <dgm:pt modelId="{46A1AD4D-E4F2-4057-913A-CB28051F66D3}" type="pres">
      <dgm:prSet presAssocID="{08376BE0-8D33-4AFE-95FE-D65100C32EB6}" presName="parentLin" presStyleCnt="0"/>
      <dgm:spPr/>
    </dgm:pt>
    <dgm:pt modelId="{C8ED4B66-9016-4672-87EC-FD84BF07D0E5}" type="pres">
      <dgm:prSet presAssocID="{08376BE0-8D33-4AFE-95FE-D65100C32EB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F2DB3AC-7EC2-4399-AC02-6B24127128FD}" type="pres">
      <dgm:prSet presAssocID="{08376BE0-8D33-4AFE-95FE-D65100C32EB6}" presName="parentText" presStyleLbl="node1" presStyleIdx="5" presStyleCnt="6" custScaleX="163265" custLinFactNeighborX="-2969" custLinFactNeighborY="-17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4D1F4-93E6-45B3-8572-DB5908EC7D4E}" type="pres">
      <dgm:prSet presAssocID="{08376BE0-8D33-4AFE-95FE-D65100C32EB6}" presName="negativeSpace" presStyleCnt="0"/>
      <dgm:spPr/>
    </dgm:pt>
    <dgm:pt modelId="{5F9BD362-51B6-497C-B576-61D4C274F921}" type="pres">
      <dgm:prSet presAssocID="{08376BE0-8D33-4AFE-95FE-D65100C32EB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A991BF5-47CD-43FB-BE2A-983D7A6BEEB2}" type="presOf" srcId="{BA1AB434-2B8D-4E19-83C0-A11FA108878F}" destId="{1E82CDB7-EA94-4511-85FB-3848EEE9EFA5}" srcOrd="0" destOrd="0" presId="urn:microsoft.com/office/officeart/2005/8/layout/list1"/>
    <dgm:cxn modelId="{52E96CC5-4049-4DAC-8AD6-D10C8695208B}" srcId="{096A009B-675F-4EA6-A72B-7198346B9940}" destId="{CB787DF1-63FB-42C5-8A6F-04181723EA9B}" srcOrd="2" destOrd="0" parTransId="{7484A61E-6447-4409-B7CD-4CBE83A3404D}" sibTransId="{33A77920-8577-40C3-9EE2-FFE24E1F7036}"/>
    <dgm:cxn modelId="{BCCD61D8-3FFA-4A5E-94E8-400C97DF7175}" type="presOf" srcId="{CB787DF1-63FB-42C5-8A6F-04181723EA9B}" destId="{EB8B2C79-7FF3-457C-88BE-8EB39D77531B}" srcOrd="0" destOrd="0" presId="urn:microsoft.com/office/officeart/2005/8/layout/list1"/>
    <dgm:cxn modelId="{CFB10D30-61F3-4D36-BB78-6B750A26DF95}" type="presOf" srcId="{096A009B-675F-4EA6-A72B-7198346B9940}" destId="{2BF7BF80-E3E0-451A-8BC8-4A5799DCF084}" srcOrd="0" destOrd="0" presId="urn:microsoft.com/office/officeart/2005/8/layout/list1"/>
    <dgm:cxn modelId="{D20A80C1-9219-4893-B47E-7262B29B542A}" srcId="{096A009B-675F-4EA6-A72B-7198346B9940}" destId="{EA629136-764D-47DC-ADFC-EB101C28CFE5}" srcOrd="0" destOrd="0" parTransId="{B851711D-1900-4C6A-A249-67614A57C8CC}" sibTransId="{0AEC7BAA-44B6-4B39-9B54-7C7E423EA2B6}"/>
    <dgm:cxn modelId="{34880929-A2C7-4A7D-95DC-608521C7C3B8}" srcId="{096A009B-675F-4EA6-A72B-7198346B9940}" destId="{D85A8D25-29CA-4624-8FD6-D886D0363508}" srcOrd="3" destOrd="0" parTransId="{362D547E-CEDD-496E-85CE-D8F6CF1DEE27}" sibTransId="{04C101DB-8C77-428E-B387-14564D6B2E83}"/>
    <dgm:cxn modelId="{C28B0A41-10E2-49CB-95A4-A12A2394E7A2}" type="presOf" srcId="{44878B09-9144-463C-9D28-5B6BB2796103}" destId="{DB1E41DD-D1E3-452D-A296-62B5DD3830E9}" srcOrd="1" destOrd="0" presId="urn:microsoft.com/office/officeart/2005/8/layout/list1"/>
    <dgm:cxn modelId="{0AB9F89D-2A98-443B-B143-4CC16D5C031C}" type="presOf" srcId="{D85A8D25-29CA-4624-8FD6-D886D0363508}" destId="{76D112D8-7CC4-4E1C-B808-9587C5C9315E}" srcOrd="0" destOrd="0" presId="urn:microsoft.com/office/officeart/2005/8/layout/list1"/>
    <dgm:cxn modelId="{F67DCBA0-8FF8-4348-9214-13180D72FE9A}" type="presOf" srcId="{BA1AB434-2B8D-4E19-83C0-A11FA108878F}" destId="{68D7EDF7-0591-45EB-9E43-C9D58DEA9AEA}" srcOrd="1" destOrd="0" presId="urn:microsoft.com/office/officeart/2005/8/layout/list1"/>
    <dgm:cxn modelId="{9FC2FD50-5A5F-4625-A55C-37218DC2CB05}" srcId="{096A009B-675F-4EA6-A72B-7198346B9940}" destId="{44878B09-9144-463C-9D28-5B6BB2796103}" srcOrd="1" destOrd="0" parTransId="{9ABD110A-1BA2-4E54-AE8B-108590F70098}" sibTransId="{8B24EE94-4F2F-49D6-B9A4-A8A64C426EB8}"/>
    <dgm:cxn modelId="{4617E104-5052-434D-9D1B-B8F980EF82A7}" type="presOf" srcId="{44878B09-9144-463C-9D28-5B6BB2796103}" destId="{BB7C6E2F-CDFF-4769-8CB4-24588E2D49C0}" srcOrd="0" destOrd="0" presId="urn:microsoft.com/office/officeart/2005/8/layout/list1"/>
    <dgm:cxn modelId="{D18214E0-9B89-46D7-97A4-806CD4D83309}" srcId="{096A009B-675F-4EA6-A72B-7198346B9940}" destId="{08376BE0-8D33-4AFE-95FE-D65100C32EB6}" srcOrd="5" destOrd="0" parTransId="{762DCA25-4658-4219-8D7C-7C7B03CAFD7E}" sibTransId="{3A37E6AC-6064-4380-9A37-AE4D2BC42387}"/>
    <dgm:cxn modelId="{F8CD7CA0-B381-4219-9D33-A613671F3E76}" type="presOf" srcId="{EA629136-764D-47DC-ADFC-EB101C28CFE5}" destId="{70F86176-FCC2-455C-AECD-51BD7E2F4109}" srcOrd="0" destOrd="0" presId="urn:microsoft.com/office/officeart/2005/8/layout/list1"/>
    <dgm:cxn modelId="{AD40FAE2-95FF-4473-9587-A7CE366B81CB}" type="presOf" srcId="{08376BE0-8D33-4AFE-95FE-D65100C32EB6}" destId="{C8ED4B66-9016-4672-87EC-FD84BF07D0E5}" srcOrd="0" destOrd="0" presId="urn:microsoft.com/office/officeart/2005/8/layout/list1"/>
    <dgm:cxn modelId="{19832C02-B7FB-48BB-8086-BBE5E6F8F146}" type="presOf" srcId="{D85A8D25-29CA-4624-8FD6-D886D0363508}" destId="{EA0CD8E8-6A96-4CB6-871B-F736718088E9}" srcOrd="1" destOrd="0" presId="urn:microsoft.com/office/officeart/2005/8/layout/list1"/>
    <dgm:cxn modelId="{A47D06C4-95B6-4608-BAC5-C49FA2EB24D5}" srcId="{096A009B-675F-4EA6-A72B-7198346B9940}" destId="{BA1AB434-2B8D-4E19-83C0-A11FA108878F}" srcOrd="4" destOrd="0" parTransId="{784AF892-34D1-4CF3-9C03-C0EF7A717F64}" sibTransId="{92CBB2F9-7824-42C8-ABA1-AC5BE2EBB3D2}"/>
    <dgm:cxn modelId="{857A49BF-AA61-4F18-8A9B-D0F2FCA60C47}" type="presOf" srcId="{CB787DF1-63FB-42C5-8A6F-04181723EA9B}" destId="{E41506C0-5370-4192-B401-5BE1239EA7D1}" srcOrd="1" destOrd="0" presId="urn:microsoft.com/office/officeart/2005/8/layout/list1"/>
    <dgm:cxn modelId="{F72051BA-642A-4A81-9167-40D9BF27EE0F}" type="presOf" srcId="{EA629136-764D-47DC-ADFC-EB101C28CFE5}" destId="{EC30AA8E-BA8C-4FD7-9CE6-00C73ADECE0E}" srcOrd="1" destOrd="0" presId="urn:microsoft.com/office/officeart/2005/8/layout/list1"/>
    <dgm:cxn modelId="{9DC52DD5-6793-4B7F-B609-FEA0A03C3C1D}" type="presOf" srcId="{08376BE0-8D33-4AFE-95FE-D65100C32EB6}" destId="{4F2DB3AC-7EC2-4399-AC02-6B24127128FD}" srcOrd="1" destOrd="0" presId="urn:microsoft.com/office/officeart/2005/8/layout/list1"/>
    <dgm:cxn modelId="{72A6B12A-FCFB-4E7C-AC5C-FBA2B0483766}" type="presParOf" srcId="{2BF7BF80-E3E0-451A-8BC8-4A5799DCF084}" destId="{052E6DAD-4C3E-4805-BF87-70ED2FE60887}" srcOrd="0" destOrd="0" presId="urn:microsoft.com/office/officeart/2005/8/layout/list1"/>
    <dgm:cxn modelId="{E19C4FAC-C950-420E-BBBA-88BE613F9810}" type="presParOf" srcId="{052E6DAD-4C3E-4805-BF87-70ED2FE60887}" destId="{70F86176-FCC2-455C-AECD-51BD7E2F4109}" srcOrd="0" destOrd="0" presId="urn:microsoft.com/office/officeart/2005/8/layout/list1"/>
    <dgm:cxn modelId="{02359306-22AA-4D3D-BE95-F2FB1AEF4B7E}" type="presParOf" srcId="{052E6DAD-4C3E-4805-BF87-70ED2FE60887}" destId="{EC30AA8E-BA8C-4FD7-9CE6-00C73ADECE0E}" srcOrd="1" destOrd="0" presId="urn:microsoft.com/office/officeart/2005/8/layout/list1"/>
    <dgm:cxn modelId="{8CCC2BD8-4DC4-4A34-889F-1907FEEA68AA}" type="presParOf" srcId="{2BF7BF80-E3E0-451A-8BC8-4A5799DCF084}" destId="{C67EF3A4-D904-4FAB-8DFA-87C49194B1C9}" srcOrd="1" destOrd="0" presId="urn:microsoft.com/office/officeart/2005/8/layout/list1"/>
    <dgm:cxn modelId="{6E93FAB0-BD21-4D6D-91CE-EFDA98ACDCD7}" type="presParOf" srcId="{2BF7BF80-E3E0-451A-8BC8-4A5799DCF084}" destId="{B4AE3BCC-E069-436F-B2E2-986D9625EBAD}" srcOrd="2" destOrd="0" presId="urn:microsoft.com/office/officeart/2005/8/layout/list1"/>
    <dgm:cxn modelId="{081F63E7-7053-48A4-B2F2-EB51BD433378}" type="presParOf" srcId="{2BF7BF80-E3E0-451A-8BC8-4A5799DCF084}" destId="{3486F76B-1601-4B73-90FA-A547788B78E0}" srcOrd="3" destOrd="0" presId="urn:microsoft.com/office/officeart/2005/8/layout/list1"/>
    <dgm:cxn modelId="{4E2B067C-D762-4A7F-9BDA-B2E7013B215A}" type="presParOf" srcId="{2BF7BF80-E3E0-451A-8BC8-4A5799DCF084}" destId="{1C25D743-3A6C-4141-AC71-219D9AB63482}" srcOrd="4" destOrd="0" presId="urn:microsoft.com/office/officeart/2005/8/layout/list1"/>
    <dgm:cxn modelId="{BA336A55-BC6A-4E48-9E90-0B56526BF3EE}" type="presParOf" srcId="{1C25D743-3A6C-4141-AC71-219D9AB63482}" destId="{BB7C6E2F-CDFF-4769-8CB4-24588E2D49C0}" srcOrd="0" destOrd="0" presId="urn:microsoft.com/office/officeart/2005/8/layout/list1"/>
    <dgm:cxn modelId="{74D3D75C-4C1C-4452-ADDD-A802674FB282}" type="presParOf" srcId="{1C25D743-3A6C-4141-AC71-219D9AB63482}" destId="{DB1E41DD-D1E3-452D-A296-62B5DD3830E9}" srcOrd="1" destOrd="0" presId="urn:microsoft.com/office/officeart/2005/8/layout/list1"/>
    <dgm:cxn modelId="{85DB57C4-70D6-437C-B766-837348B58C80}" type="presParOf" srcId="{2BF7BF80-E3E0-451A-8BC8-4A5799DCF084}" destId="{7D8C5B9D-A4CA-43AC-956A-02B4C77FB58A}" srcOrd="5" destOrd="0" presId="urn:microsoft.com/office/officeart/2005/8/layout/list1"/>
    <dgm:cxn modelId="{023297F8-5E01-40FC-89E8-CB000D013BF7}" type="presParOf" srcId="{2BF7BF80-E3E0-451A-8BC8-4A5799DCF084}" destId="{CC078731-462F-4D41-9E2C-9AFF653A214B}" srcOrd="6" destOrd="0" presId="urn:microsoft.com/office/officeart/2005/8/layout/list1"/>
    <dgm:cxn modelId="{25599863-07F4-4092-8E7D-CF7A984CFBFF}" type="presParOf" srcId="{2BF7BF80-E3E0-451A-8BC8-4A5799DCF084}" destId="{DE4E7E62-DF7E-4B42-B911-B8B70B3141C3}" srcOrd="7" destOrd="0" presId="urn:microsoft.com/office/officeart/2005/8/layout/list1"/>
    <dgm:cxn modelId="{96A90BAC-651A-4C9B-B66E-937C719630F9}" type="presParOf" srcId="{2BF7BF80-E3E0-451A-8BC8-4A5799DCF084}" destId="{0B042091-6912-4EB6-9A74-160429C8D740}" srcOrd="8" destOrd="0" presId="urn:microsoft.com/office/officeart/2005/8/layout/list1"/>
    <dgm:cxn modelId="{114A9C68-F33A-40BD-A792-9CD214CEDF7E}" type="presParOf" srcId="{0B042091-6912-4EB6-9A74-160429C8D740}" destId="{EB8B2C79-7FF3-457C-88BE-8EB39D77531B}" srcOrd="0" destOrd="0" presId="urn:microsoft.com/office/officeart/2005/8/layout/list1"/>
    <dgm:cxn modelId="{2407525B-8B90-4ED5-A7BA-DBD5BF6A10F9}" type="presParOf" srcId="{0B042091-6912-4EB6-9A74-160429C8D740}" destId="{E41506C0-5370-4192-B401-5BE1239EA7D1}" srcOrd="1" destOrd="0" presId="urn:microsoft.com/office/officeart/2005/8/layout/list1"/>
    <dgm:cxn modelId="{7D2E65DE-DA6F-4907-92AB-D2E9DA2764DE}" type="presParOf" srcId="{2BF7BF80-E3E0-451A-8BC8-4A5799DCF084}" destId="{129BC9BE-6572-47E1-B603-DC956E81F997}" srcOrd="9" destOrd="0" presId="urn:microsoft.com/office/officeart/2005/8/layout/list1"/>
    <dgm:cxn modelId="{4473B20C-B75C-44DD-86E9-5294B9C1EC04}" type="presParOf" srcId="{2BF7BF80-E3E0-451A-8BC8-4A5799DCF084}" destId="{838BAA39-5FF5-4E12-A753-ABC9F86CC6E8}" srcOrd="10" destOrd="0" presId="urn:microsoft.com/office/officeart/2005/8/layout/list1"/>
    <dgm:cxn modelId="{B377AC7A-7F38-4EA3-8089-E6492A9B024C}" type="presParOf" srcId="{2BF7BF80-E3E0-451A-8BC8-4A5799DCF084}" destId="{D18D1DBB-A84B-43B7-97BF-7F709AB3F39A}" srcOrd="11" destOrd="0" presId="urn:microsoft.com/office/officeart/2005/8/layout/list1"/>
    <dgm:cxn modelId="{6A791244-8355-4B68-A4B6-E2C5AA52D42F}" type="presParOf" srcId="{2BF7BF80-E3E0-451A-8BC8-4A5799DCF084}" destId="{B2971B4C-2E18-4B71-9390-1AD4CF3FE0D4}" srcOrd="12" destOrd="0" presId="urn:microsoft.com/office/officeart/2005/8/layout/list1"/>
    <dgm:cxn modelId="{249ACDC5-B314-4C3E-8223-6772CA686660}" type="presParOf" srcId="{B2971B4C-2E18-4B71-9390-1AD4CF3FE0D4}" destId="{76D112D8-7CC4-4E1C-B808-9587C5C9315E}" srcOrd="0" destOrd="0" presId="urn:microsoft.com/office/officeart/2005/8/layout/list1"/>
    <dgm:cxn modelId="{2276C43B-57C7-4B15-B11B-C183EFD4C0FF}" type="presParOf" srcId="{B2971B4C-2E18-4B71-9390-1AD4CF3FE0D4}" destId="{EA0CD8E8-6A96-4CB6-871B-F736718088E9}" srcOrd="1" destOrd="0" presId="urn:microsoft.com/office/officeart/2005/8/layout/list1"/>
    <dgm:cxn modelId="{E8F7E214-3E61-4DAC-B19A-0A63A69CEE1B}" type="presParOf" srcId="{2BF7BF80-E3E0-451A-8BC8-4A5799DCF084}" destId="{1508CBED-9693-4A9D-8E1D-7B7953302F76}" srcOrd="13" destOrd="0" presId="urn:microsoft.com/office/officeart/2005/8/layout/list1"/>
    <dgm:cxn modelId="{115398B1-3136-4275-B45E-0C9D4CD6E7D8}" type="presParOf" srcId="{2BF7BF80-E3E0-451A-8BC8-4A5799DCF084}" destId="{E7C1F600-8EDF-4A99-9067-A7AB5736574E}" srcOrd="14" destOrd="0" presId="urn:microsoft.com/office/officeart/2005/8/layout/list1"/>
    <dgm:cxn modelId="{1529BB55-43EA-4A30-85D7-A3AC1FDA23C7}" type="presParOf" srcId="{2BF7BF80-E3E0-451A-8BC8-4A5799DCF084}" destId="{F2E7F045-2B79-4528-AE6D-532D5B8418A2}" srcOrd="15" destOrd="0" presId="urn:microsoft.com/office/officeart/2005/8/layout/list1"/>
    <dgm:cxn modelId="{BDAE2F20-838C-4BF1-9B3A-1DDD75AF8581}" type="presParOf" srcId="{2BF7BF80-E3E0-451A-8BC8-4A5799DCF084}" destId="{94E1EE15-B521-4A42-A117-075EBF269C1B}" srcOrd="16" destOrd="0" presId="urn:microsoft.com/office/officeart/2005/8/layout/list1"/>
    <dgm:cxn modelId="{E362D7A8-9CC9-4A7B-B119-148C396F25E5}" type="presParOf" srcId="{94E1EE15-B521-4A42-A117-075EBF269C1B}" destId="{1E82CDB7-EA94-4511-85FB-3848EEE9EFA5}" srcOrd="0" destOrd="0" presId="urn:microsoft.com/office/officeart/2005/8/layout/list1"/>
    <dgm:cxn modelId="{323642C5-F203-4636-81C3-0493B7BD45B2}" type="presParOf" srcId="{94E1EE15-B521-4A42-A117-075EBF269C1B}" destId="{68D7EDF7-0591-45EB-9E43-C9D58DEA9AEA}" srcOrd="1" destOrd="0" presId="urn:microsoft.com/office/officeart/2005/8/layout/list1"/>
    <dgm:cxn modelId="{D9EB72B8-9503-481A-B2C0-B0E892CA34DF}" type="presParOf" srcId="{2BF7BF80-E3E0-451A-8BC8-4A5799DCF084}" destId="{35639D65-62EB-4370-A8DE-D9ACF540B34A}" srcOrd="17" destOrd="0" presId="urn:microsoft.com/office/officeart/2005/8/layout/list1"/>
    <dgm:cxn modelId="{C0C34163-73C6-4B9D-BEBE-D65CF0B95265}" type="presParOf" srcId="{2BF7BF80-E3E0-451A-8BC8-4A5799DCF084}" destId="{6F9F9D86-CC57-4680-84DC-27224A0A9BDF}" srcOrd="18" destOrd="0" presId="urn:microsoft.com/office/officeart/2005/8/layout/list1"/>
    <dgm:cxn modelId="{5B9E3D8C-9447-476D-A841-0873912B95F2}" type="presParOf" srcId="{2BF7BF80-E3E0-451A-8BC8-4A5799DCF084}" destId="{2C58DB2A-B24F-4DDC-9975-349CC19D80DD}" srcOrd="19" destOrd="0" presId="urn:microsoft.com/office/officeart/2005/8/layout/list1"/>
    <dgm:cxn modelId="{4C0EA168-4E31-416D-881B-B8D170A9DD3F}" type="presParOf" srcId="{2BF7BF80-E3E0-451A-8BC8-4A5799DCF084}" destId="{46A1AD4D-E4F2-4057-913A-CB28051F66D3}" srcOrd="20" destOrd="0" presId="urn:microsoft.com/office/officeart/2005/8/layout/list1"/>
    <dgm:cxn modelId="{F6F03745-D05A-427B-976E-DA2C5546CC37}" type="presParOf" srcId="{46A1AD4D-E4F2-4057-913A-CB28051F66D3}" destId="{C8ED4B66-9016-4672-87EC-FD84BF07D0E5}" srcOrd="0" destOrd="0" presId="urn:microsoft.com/office/officeart/2005/8/layout/list1"/>
    <dgm:cxn modelId="{5EFE2D79-7759-4582-A1B9-63A3BF13DAAA}" type="presParOf" srcId="{46A1AD4D-E4F2-4057-913A-CB28051F66D3}" destId="{4F2DB3AC-7EC2-4399-AC02-6B24127128FD}" srcOrd="1" destOrd="0" presId="urn:microsoft.com/office/officeart/2005/8/layout/list1"/>
    <dgm:cxn modelId="{D4BADA32-B985-419E-AECE-06C500DC3455}" type="presParOf" srcId="{2BF7BF80-E3E0-451A-8BC8-4A5799DCF084}" destId="{A5B4D1F4-93E6-45B3-8572-DB5908EC7D4E}" srcOrd="21" destOrd="0" presId="urn:microsoft.com/office/officeart/2005/8/layout/list1"/>
    <dgm:cxn modelId="{4090B0BA-001E-468D-B692-540D08946469}" type="presParOf" srcId="{2BF7BF80-E3E0-451A-8BC8-4A5799DCF084}" destId="{5F9BD362-51B6-497C-B576-61D4C274F92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9644A-3A68-4E2F-BBBD-D64B6DE78D6A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9E083A-6BFC-47C9-9702-16AC54F79381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повышения профессиональной компетентности кадров</a:t>
          </a:r>
        </a:p>
      </dgm:t>
    </dgm:pt>
    <dgm:pt modelId="{4476B701-FBF5-41F4-9123-1FAF594BC142}" type="parTrans" cxnId="{02DE7F40-A2C0-4C44-9D53-63010EDED266}">
      <dgm:prSet/>
      <dgm:spPr/>
      <dgm:t>
        <a:bodyPr/>
        <a:lstStyle/>
        <a:p>
          <a:endParaRPr lang="ru-RU"/>
        </a:p>
      </dgm:t>
    </dgm:pt>
    <dgm:pt modelId="{87E26CA1-C776-4299-8446-3F8F4404D6E0}" type="sibTrans" cxnId="{02DE7F40-A2C0-4C44-9D53-63010EDED266}">
      <dgm:prSet/>
      <dgm:spPr/>
      <dgm:t>
        <a:bodyPr/>
        <a:lstStyle/>
        <a:p>
          <a:endParaRPr lang="ru-RU"/>
        </a:p>
      </dgm:t>
    </dgm:pt>
    <dgm:pt modelId="{0E190B11-3DD8-4952-8AA7-4D6ED694C1F9}">
      <dgm:prSet custT="1"/>
      <dgm:spPr/>
      <dgm:t>
        <a:bodyPr/>
        <a:lstStyle/>
        <a:p>
          <a:r>
            <a:rPr lang="ru-RU" altLang="ru-RU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работы в части качества предоставления социальных услуг</a:t>
          </a:r>
        </a:p>
      </dgm:t>
    </dgm:pt>
    <dgm:pt modelId="{4CEF7860-9A14-46D2-9B60-DEEFB7D66D34}" type="parTrans" cxnId="{0743410F-115A-48E0-8D9A-4809FFB79DD1}">
      <dgm:prSet/>
      <dgm:spPr/>
      <dgm:t>
        <a:bodyPr/>
        <a:lstStyle/>
        <a:p>
          <a:endParaRPr lang="ru-RU"/>
        </a:p>
      </dgm:t>
    </dgm:pt>
    <dgm:pt modelId="{EDA2E255-CC20-4053-BEF1-43B2D43DFCA2}" type="sibTrans" cxnId="{0743410F-115A-48E0-8D9A-4809FFB79DD1}">
      <dgm:prSet/>
      <dgm:spPr/>
      <dgm:t>
        <a:bodyPr/>
        <a:lstStyle/>
        <a:p>
          <a:endParaRPr lang="ru-RU"/>
        </a:p>
      </dgm:t>
    </dgm:pt>
    <dgm:pt modelId="{EA9E2357-CA17-46F9-9C4E-701D69832D5B}">
      <dgm:prSet custT="1"/>
      <dgm:spPr/>
      <dgm:t>
        <a:bodyPr/>
        <a:lstStyle/>
        <a:p>
          <a:r>
            <a:rPr lang="ru-RU" altLang="ru-RU" sz="1400" b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мероприятий по комплексной безопасности</a:t>
          </a:r>
        </a:p>
      </dgm:t>
    </dgm:pt>
    <dgm:pt modelId="{E582F769-72D2-4E1B-BB38-2DD1DAA29845}" type="parTrans" cxnId="{72CAC367-852A-4BF8-B284-342AA77D00AC}">
      <dgm:prSet/>
      <dgm:spPr/>
      <dgm:t>
        <a:bodyPr/>
        <a:lstStyle/>
        <a:p>
          <a:endParaRPr lang="ru-RU"/>
        </a:p>
      </dgm:t>
    </dgm:pt>
    <dgm:pt modelId="{8ED9792C-3024-4417-813B-086084B81B37}" type="sibTrans" cxnId="{72CAC367-852A-4BF8-B284-342AA77D00AC}">
      <dgm:prSet/>
      <dgm:spPr/>
      <dgm:t>
        <a:bodyPr/>
        <a:lstStyle/>
        <a:p>
          <a:endParaRPr lang="ru-RU"/>
        </a:p>
      </dgm:t>
    </dgm:pt>
    <dgm:pt modelId="{55289B14-FCF4-4D88-9905-9B46B8C29DD9}">
      <dgm:prSet custT="1"/>
      <dgm:spPr/>
      <dgm:t>
        <a:bodyPr/>
        <a:lstStyle/>
        <a:p>
          <a:r>
            <a:rPr lang="ru-RU" altLang="ru-RU" sz="1400" b="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подготовке и проведении мероприятий, </a:t>
          </a:r>
          <a:r>
            <a:rPr lang="ru-RU" altLang="ru-RU" sz="1400" b="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rPr>
            <a:t>посвященных Году семьи в РФ и Году Команды заботы в ЛО</a:t>
          </a:r>
          <a:endParaRPr lang="ru-RU" altLang="ru-RU" sz="1400" b="0" dirty="0">
            <a:solidFill>
              <a:srgbClr val="00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96B52-201D-4BCC-970D-25A44127DA75}" type="parTrans" cxnId="{ADB974DA-478A-4F73-AA26-771FA6AB6F14}">
      <dgm:prSet/>
      <dgm:spPr/>
      <dgm:t>
        <a:bodyPr/>
        <a:lstStyle/>
        <a:p>
          <a:endParaRPr lang="ru-RU"/>
        </a:p>
      </dgm:t>
    </dgm:pt>
    <dgm:pt modelId="{7EBD510C-3695-41E6-969A-C92BEC34E545}" type="sibTrans" cxnId="{ADB974DA-478A-4F73-AA26-771FA6AB6F14}">
      <dgm:prSet/>
      <dgm:spPr/>
      <dgm:t>
        <a:bodyPr/>
        <a:lstStyle/>
        <a:p>
          <a:endParaRPr lang="ru-RU"/>
        </a:p>
      </dgm:t>
    </dgm:pt>
    <dgm:pt modelId="{139DA73E-3CE2-4AB3-A8B3-F2274BF4A637}">
      <dgm:prSet custT="1"/>
      <dgm:spPr/>
      <dgm:t>
        <a:bodyPr/>
        <a:lstStyle/>
        <a:p>
          <a:r>
            <a:rPr lang="ru-RU" altLang="ru-RU" sz="14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Укрепление материально- технической базы учреждения</a:t>
          </a:r>
        </a:p>
      </dgm:t>
    </dgm:pt>
    <dgm:pt modelId="{4C235228-4696-4DB2-A016-F0E82DFB609F}" type="parTrans" cxnId="{41344BC1-209C-4576-98A8-FD244C17E7AA}">
      <dgm:prSet/>
      <dgm:spPr/>
      <dgm:t>
        <a:bodyPr/>
        <a:lstStyle/>
        <a:p>
          <a:endParaRPr lang="ru-RU"/>
        </a:p>
      </dgm:t>
    </dgm:pt>
    <dgm:pt modelId="{DD447F1C-2DBB-4FED-AE8A-4171422B7710}" type="sibTrans" cxnId="{41344BC1-209C-4576-98A8-FD244C17E7AA}">
      <dgm:prSet/>
      <dgm:spPr/>
      <dgm:t>
        <a:bodyPr/>
        <a:lstStyle/>
        <a:p>
          <a:endParaRPr lang="ru-RU"/>
        </a:p>
      </dgm:t>
    </dgm:pt>
    <dgm:pt modelId="{8E1594B0-5081-438A-B4DC-993DFA99A146}">
      <dgm:prSet custT="1"/>
      <dgm:spPr/>
      <dgm:t>
        <a:bodyPr/>
        <a:lstStyle/>
        <a:p>
          <a:pPr algn="ctr"/>
          <a:r>
            <a:rPr lang="ru-RU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r>
            <a:rPr lang="ru-RU" sz="1200" b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технологий</a:t>
          </a:r>
        </a:p>
        <a:p>
          <a:pPr algn="ctr"/>
          <a:r>
            <a:rPr lang="ru-RU" sz="1200" b="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социального обслуживания</a:t>
          </a:r>
        </a:p>
        <a:p>
          <a:pPr algn="ctr"/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D1544-F4A5-4D11-B36C-FB27018102A1}" type="parTrans" cxnId="{C3EEEA70-0A60-4B61-B180-32CDF07E4ECF}">
      <dgm:prSet/>
      <dgm:spPr/>
      <dgm:t>
        <a:bodyPr/>
        <a:lstStyle/>
        <a:p>
          <a:endParaRPr lang="ru-RU"/>
        </a:p>
      </dgm:t>
    </dgm:pt>
    <dgm:pt modelId="{C18A0CF1-82DB-4BBA-A4DE-E1F63EB3C737}" type="sibTrans" cxnId="{C3EEEA70-0A60-4B61-B180-32CDF07E4ECF}">
      <dgm:prSet/>
      <dgm:spPr/>
      <dgm:t>
        <a:bodyPr/>
        <a:lstStyle/>
        <a:p>
          <a:endParaRPr lang="ru-RU"/>
        </a:p>
      </dgm:t>
    </dgm:pt>
    <dgm:pt modelId="{E79BF493-BB88-40D6-82AE-1C00B50A71DC}">
      <dgm:prSet custT="1"/>
      <dgm:spPr/>
      <dgm:t>
        <a:bodyPr/>
        <a:lstStyle/>
        <a:p>
          <a:r>
            <a:rPr lang="ru-RU" sz="14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деятельности по оказанию платных услуг и привлечению внебюджетных средств</a:t>
          </a:r>
        </a:p>
      </dgm:t>
    </dgm:pt>
    <dgm:pt modelId="{AE4D9441-D94B-4E97-866A-EE6D0B47A703}" type="parTrans" cxnId="{84FA1EBB-1135-4B39-8A29-D628A9648B2A}">
      <dgm:prSet/>
      <dgm:spPr/>
      <dgm:t>
        <a:bodyPr/>
        <a:lstStyle/>
        <a:p>
          <a:endParaRPr lang="ru-RU"/>
        </a:p>
      </dgm:t>
    </dgm:pt>
    <dgm:pt modelId="{D959E739-AA90-4E6B-BE5C-3EE7A144F91C}" type="sibTrans" cxnId="{84FA1EBB-1135-4B39-8A29-D628A9648B2A}">
      <dgm:prSet/>
      <dgm:spPr/>
      <dgm:t>
        <a:bodyPr/>
        <a:lstStyle/>
        <a:p>
          <a:endParaRPr lang="ru-RU"/>
        </a:p>
      </dgm:t>
    </dgm:pt>
    <dgm:pt modelId="{9C982727-DB7D-4E05-B781-C8429EC910D4}">
      <dgm:prSet custT="1"/>
      <dgm:spPr/>
      <dgm:t>
        <a:bodyPr/>
        <a:lstStyle/>
        <a:p>
          <a:r>
            <a:rPr lang="ru-RU" sz="14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работы по </a:t>
          </a:r>
          <a:r>
            <a:rPr 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повышению </a:t>
          </a:r>
          <a:r>
            <a:rPr lang="ru-RU" sz="14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уровня доступности учреждения для маломобильных групп </a:t>
          </a:r>
          <a:r>
            <a:rPr 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населения по результатам НОК</a:t>
          </a:r>
          <a:endParaRPr lang="ru-RU" sz="14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41705-504B-4256-BC93-EBD4B4D33C87}" type="parTrans" cxnId="{4FB812E2-357C-43BF-9CE7-823A26259BD6}">
      <dgm:prSet/>
      <dgm:spPr/>
      <dgm:t>
        <a:bodyPr/>
        <a:lstStyle/>
        <a:p>
          <a:endParaRPr lang="ru-RU"/>
        </a:p>
      </dgm:t>
    </dgm:pt>
    <dgm:pt modelId="{DD2B1871-76DD-4976-A752-C19371FEC820}" type="sibTrans" cxnId="{4FB812E2-357C-43BF-9CE7-823A26259BD6}">
      <dgm:prSet/>
      <dgm:spPr/>
      <dgm:t>
        <a:bodyPr/>
        <a:lstStyle/>
        <a:p>
          <a:endParaRPr lang="ru-RU"/>
        </a:p>
      </dgm:t>
    </dgm:pt>
    <dgm:pt modelId="{67D519CD-B735-45B4-BEAC-33D8EB5ABD32}">
      <dgm:prSet custT="1"/>
      <dgm:spPr/>
      <dgm:t>
        <a:bodyPr/>
        <a:lstStyle/>
        <a:p>
          <a:r>
            <a:rPr lang="ru-RU" sz="14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в информационной системе взаимодействия «Управление бюджетным процессом ЛО» </a:t>
          </a:r>
        </a:p>
      </dgm:t>
    </dgm:pt>
    <dgm:pt modelId="{741FE7D5-BB04-4472-B589-D3865160A5D3}" type="parTrans" cxnId="{3D0930D3-7456-42FE-A103-A84A4FFD3A7C}">
      <dgm:prSet/>
      <dgm:spPr/>
      <dgm:t>
        <a:bodyPr/>
        <a:lstStyle/>
        <a:p>
          <a:endParaRPr lang="ru-RU"/>
        </a:p>
      </dgm:t>
    </dgm:pt>
    <dgm:pt modelId="{EC60FB48-FF72-4130-AB8A-7EBE13240A6F}" type="sibTrans" cxnId="{3D0930D3-7456-42FE-A103-A84A4FFD3A7C}">
      <dgm:prSet/>
      <dgm:spPr/>
      <dgm:t>
        <a:bodyPr/>
        <a:lstStyle/>
        <a:p>
          <a:endParaRPr lang="ru-RU"/>
        </a:p>
      </dgm:t>
    </dgm:pt>
    <dgm:pt modelId="{7386375C-C50B-4386-BEE0-F4CAF85D6465}">
      <dgm:prSet custT="1"/>
      <dgm:spPr/>
      <dgm:t>
        <a:bodyPr/>
        <a:lstStyle/>
        <a:p>
          <a:r>
            <a:rPr lang="ru-RU" altLang="ru-RU" sz="14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государственного задания на оказание государственных услуг (выполнение работ)</a:t>
          </a:r>
        </a:p>
      </dgm:t>
    </dgm:pt>
    <dgm:pt modelId="{2D85431F-2E62-409C-BCEA-9B082519BEE6}" type="sibTrans" cxnId="{3C38E2FE-F75E-484D-98C3-A89A5D88432E}">
      <dgm:prSet/>
      <dgm:spPr/>
      <dgm:t>
        <a:bodyPr/>
        <a:lstStyle/>
        <a:p>
          <a:endParaRPr lang="ru-RU"/>
        </a:p>
      </dgm:t>
    </dgm:pt>
    <dgm:pt modelId="{53A29749-476D-4CB1-99C3-35615560240C}" type="parTrans" cxnId="{3C38E2FE-F75E-484D-98C3-A89A5D88432E}">
      <dgm:prSet/>
      <dgm:spPr/>
      <dgm:t>
        <a:bodyPr/>
        <a:lstStyle/>
        <a:p>
          <a:endParaRPr lang="ru-RU"/>
        </a:p>
      </dgm:t>
    </dgm:pt>
    <dgm:pt modelId="{1D6D2245-10E7-4BB8-BC9E-8284EE9129B8}">
      <dgm:prSet custT="1"/>
      <dgm:spPr/>
      <dgm:t>
        <a:bodyPr/>
        <a:lstStyle/>
        <a:p>
          <a:r>
            <a:rPr lang="ru-RU" sz="1400" b="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мер </a:t>
          </a:r>
          <a:r>
            <a:rPr lang="ru-RU" sz="1400" b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защиты информации</a:t>
          </a:r>
          <a:endParaRPr lang="ru-RU" sz="1400" b="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5DE44-126A-40A9-ACE2-B0D104181849}" type="parTrans" cxnId="{52CAF6C3-5186-4F45-9E1D-87E5781FE2D2}">
      <dgm:prSet/>
      <dgm:spPr/>
      <dgm:t>
        <a:bodyPr/>
        <a:lstStyle/>
        <a:p>
          <a:endParaRPr lang="ru-RU"/>
        </a:p>
      </dgm:t>
    </dgm:pt>
    <dgm:pt modelId="{521D2EBC-4605-46FC-A821-B6CAAC635397}" type="sibTrans" cxnId="{52CAF6C3-5186-4F45-9E1D-87E5781FE2D2}">
      <dgm:prSet/>
      <dgm:spPr/>
      <dgm:t>
        <a:bodyPr/>
        <a:lstStyle/>
        <a:p>
          <a:endParaRPr lang="ru-RU"/>
        </a:p>
      </dgm:t>
    </dgm:pt>
    <dgm:pt modelId="{514EC9A4-F124-4121-A36D-484238D8295C}">
      <dgm:prSet custT="1"/>
      <dgm:spPr/>
      <dgm:t>
        <a:bodyPr/>
        <a:lstStyle/>
        <a:p>
          <a:r>
            <a:rPr lang="ru-RU" altLang="ru-RU" sz="14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мероприятий по выявленным нарушениям в ходе проведения плановых </a:t>
          </a:r>
          <a:r>
            <a:rPr lang="ru-RU" alt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проверок и профилактических мероприятий КНО</a:t>
          </a:r>
          <a:endParaRPr lang="ru-RU" sz="1400" dirty="0"/>
        </a:p>
      </dgm:t>
    </dgm:pt>
    <dgm:pt modelId="{E421791B-ECC0-45A9-A666-6DE2B5F39F17}" type="parTrans" cxnId="{BA4099CB-1D55-43D0-8B6B-3A01C1FC5A26}">
      <dgm:prSet/>
      <dgm:spPr/>
      <dgm:t>
        <a:bodyPr/>
        <a:lstStyle/>
        <a:p>
          <a:endParaRPr lang="ru-RU"/>
        </a:p>
      </dgm:t>
    </dgm:pt>
    <dgm:pt modelId="{46656A0E-2005-41E4-AFDD-168F28EDDC41}" type="sibTrans" cxnId="{BA4099CB-1D55-43D0-8B6B-3A01C1FC5A26}">
      <dgm:prSet/>
      <dgm:spPr/>
      <dgm:t>
        <a:bodyPr/>
        <a:lstStyle/>
        <a:p>
          <a:endParaRPr lang="ru-RU"/>
        </a:p>
      </dgm:t>
    </dgm:pt>
    <dgm:pt modelId="{40BA1BE2-9140-4B10-AFD4-4A3F813DE18F}" type="pres">
      <dgm:prSet presAssocID="{9229644A-3A68-4E2F-BBBD-D64B6DE78D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A4C4C-9A5B-4BEF-A273-92422E6E938B}" type="pres">
      <dgm:prSet presAssocID="{239E083A-6BFC-47C9-9702-16AC54F79381}" presName="node" presStyleLbl="node1" presStyleIdx="0" presStyleCnt="12" custLinFactNeighborX="-883" custLinFactNeighborY="-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A3BE9-0240-48BC-BA76-5BF396F4985B}" type="pres">
      <dgm:prSet presAssocID="{87E26CA1-C776-4299-8446-3F8F4404D6E0}" presName="sibTrans" presStyleCnt="0"/>
      <dgm:spPr/>
    </dgm:pt>
    <dgm:pt modelId="{2ECA79A8-E1E4-47D5-BD67-E80179A55211}" type="pres">
      <dgm:prSet presAssocID="{7386375C-C50B-4386-BEE0-F4CAF85D646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ECF1-0CEC-4F58-B0D4-FBE919F7EBC8}" type="pres">
      <dgm:prSet presAssocID="{2D85431F-2E62-409C-BCEA-9B082519BEE6}" presName="sibTrans" presStyleCnt="0"/>
      <dgm:spPr/>
    </dgm:pt>
    <dgm:pt modelId="{7D4FB65C-2857-4403-A2FF-CADCE27E1AC2}" type="pres">
      <dgm:prSet presAssocID="{0E190B11-3DD8-4952-8AA7-4D6ED694C1F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2968-920D-4D0A-9EBF-94C39E830887}" type="pres">
      <dgm:prSet presAssocID="{EDA2E255-CC20-4053-BEF1-43B2D43DFCA2}" presName="sibTrans" presStyleCnt="0"/>
      <dgm:spPr/>
    </dgm:pt>
    <dgm:pt modelId="{DC8D9A88-A6F4-48A5-A179-F7AA2E9AAA83}" type="pres">
      <dgm:prSet presAssocID="{EA9E2357-CA17-46F9-9C4E-701D69832D5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F797B-7371-4603-A5AF-0C44E78E0A8F}" type="pres">
      <dgm:prSet presAssocID="{8ED9792C-3024-4417-813B-086084B81B37}" presName="sibTrans" presStyleCnt="0"/>
      <dgm:spPr/>
    </dgm:pt>
    <dgm:pt modelId="{1A5C220E-3C29-428F-9567-F4E21DF02B8D}" type="pres">
      <dgm:prSet presAssocID="{55289B14-FCF4-4D88-9905-9B46B8C29DD9}" presName="node" presStyleLbl="node1" presStyleIdx="4" presStyleCnt="12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54EC7-B67D-43B7-8E30-01BD4C47EAD2}" type="pres">
      <dgm:prSet presAssocID="{7EBD510C-3695-41E6-969A-C92BEC34E545}" presName="sibTrans" presStyleCnt="0"/>
      <dgm:spPr/>
    </dgm:pt>
    <dgm:pt modelId="{84F8158A-C293-4107-917B-354636B24893}" type="pres">
      <dgm:prSet presAssocID="{139DA73E-3CE2-4AB3-A8B3-F2274BF4A637}" presName="node" presStyleLbl="node1" presStyleIdx="5" presStyleCnt="12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EFA69-BD4E-4861-99D6-D0233C64E97C}" type="pres">
      <dgm:prSet presAssocID="{DD447F1C-2DBB-4FED-AE8A-4171422B7710}" presName="sibTrans" presStyleCnt="0"/>
      <dgm:spPr/>
    </dgm:pt>
    <dgm:pt modelId="{A0979C62-3A06-4246-8B93-804BB5088909}" type="pres">
      <dgm:prSet presAssocID="{514EC9A4-F124-4121-A36D-484238D8295C}" presName="node" presStyleLbl="node1" presStyleIdx="6" presStyleCnt="12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C41E0-CE15-47C8-B266-700565694F98}" type="pres">
      <dgm:prSet presAssocID="{46656A0E-2005-41E4-AFDD-168F28EDDC41}" presName="sibTrans" presStyleCnt="0"/>
      <dgm:spPr/>
    </dgm:pt>
    <dgm:pt modelId="{D1F5442B-7309-43F6-AC04-A7C456BC6096}" type="pres">
      <dgm:prSet presAssocID="{67D519CD-B735-45B4-BEAC-33D8EB5ABD32}" presName="node" presStyleLbl="node1" presStyleIdx="7" presStyleCnt="12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66B4D-80C5-4DAF-99FE-DE7E7726BA45}" type="pres">
      <dgm:prSet presAssocID="{EC60FB48-FF72-4130-AB8A-7EBE13240A6F}" presName="sibTrans" presStyleCnt="0"/>
      <dgm:spPr/>
    </dgm:pt>
    <dgm:pt modelId="{88DC10E9-F0CD-411D-90F3-6D6F28E5D504}" type="pres">
      <dgm:prSet presAssocID="{9C982727-DB7D-4E05-B781-C8429EC910D4}" presName="node" presStyleLbl="node1" presStyleIdx="8" presStyleCnt="12" custScaleY="15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20D6B-DAF7-4FE6-85C5-3883D0740BBE}" type="pres">
      <dgm:prSet presAssocID="{DD2B1871-76DD-4976-A752-C19371FEC820}" presName="sibTrans" presStyleCnt="0"/>
      <dgm:spPr/>
    </dgm:pt>
    <dgm:pt modelId="{06548E75-9617-4ABC-8362-D82B5A6996DD}" type="pres">
      <dgm:prSet presAssocID="{E79BF493-BB88-40D6-82AE-1C00B50A71DC}" presName="node" presStyleLbl="node1" presStyleIdx="9" presStyleCnt="12" custScaleY="15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05A1-025E-4B1D-98F9-424D093C341A}" type="pres">
      <dgm:prSet presAssocID="{D959E739-AA90-4E6B-BE5C-3EE7A144F91C}" presName="sibTrans" presStyleCnt="0"/>
      <dgm:spPr/>
    </dgm:pt>
    <dgm:pt modelId="{C3928493-7729-4270-A8EA-C3CAED969374}" type="pres">
      <dgm:prSet presAssocID="{8E1594B0-5081-438A-B4DC-993DFA99A146}" presName="node" presStyleLbl="node1" presStyleIdx="10" presStyleCnt="12" custScaleY="15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2C9F6-C0BC-4EED-B692-89CE2D17056A}" type="pres">
      <dgm:prSet presAssocID="{C18A0CF1-82DB-4BBA-A4DE-E1F63EB3C737}" presName="sibTrans" presStyleCnt="0"/>
      <dgm:spPr/>
    </dgm:pt>
    <dgm:pt modelId="{3339D155-D7B3-4505-81AE-8B5398112518}" type="pres">
      <dgm:prSet presAssocID="{1D6D2245-10E7-4BB8-BC9E-8284EE9129B8}" presName="node" presStyleLbl="node1" presStyleIdx="11" presStyleCnt="12" custScaleY="15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77690-3C5A-437A-895D-F328546DBA09}" type="presOf" srcId="{9C982727-DB7D-4E05-B781-C8429EC910D4}" destId="{88DC10E9-F0CD-411D-90F3-6D6F28E5D504}" srcOrd="0" destOrd="0" presId="urn:microsoft.com/office/officeart/2005/8/layout/default"/>
    <dgm:cxn modelId="{89EE39B3-4BC9-4A2E-929B-EF4C9EAB1E4E}" type="presOf" srcId="{8E1594B0-5081-438A-B4DC-993DFA99A146}" destId="{C3928493-7729-4270-A8EA-C3CAED969374}" srcOrd="0" destOrd="0" presId="urn:microsoft.com/office/officeart/2005/8/layout/default"/>
    <dgm:cxn modelId="{0743410F-115A-48E0-8D9A-4809FFB79DD1}" srcId="{9229644A-3A68-4E2F-BBBD-D64B6DE78D6A}" destId="{0E190B11-3DD8-4952-8AA7-4D6ED694C1F9}" srcOrd="2" destOrd="0" parTransId="{4CEF7860-9A14-46D2-9B60-DEEFB7D66D34}" sibTransId="{EDA2E255-CC20-4053-BEF1-43B2D43DFCA2}"/>
    <dgm:cxn modelId="{EB4C2C5E-8520-46B6-A74E-1195DFA9A730}" type="presOf" srcId="{1D6D2245-10E7-4BB8-BC9E-8284EE9129B8}" destId="{3339D155-D7B3-4505-81AE-8B5398112518}" srcOrd="0" destOrd="0" presId="urn:microsoft.com/office/officeart/2005/8/layout/default"/>
    <dgm:cxn modelId="{BA4099CB-1D55-43D0-8B6B-3A01C1FC5A26}" srcId="{9229644A-3A68-4E2F-BBBD-D64B6DE78D6A}" destId="{514EC9A4-F124-4121-A36D-484238D8295C}" srcOrd="6" destOrd="0" parTransId="{E421791B-ECC0-45A9-A666-6DE2B5F39F17}" sibTransId="{46656A0E-2005-41E4-AFDD-168F28EDDC41}"/>
    <dgm:cxn modelId="{84FA1EBB-1135-4B39-8A29-D628A9648B2A}" srcId="{9229644A-3A68-4E2F-BBBD-D64B6DE78D6A}" destId="{E79BF493-BB88-40D6-82AE-1C00B50A71DC}" srcOrd="9" destOrd="0" parTransId="{AE4D9441-D94B-4E97-866A-EE6D0B47A703}" sibTransId="{D959E739-AA90-4E6B-BE5C-3EE7A144F91C}"/>
    <dgm:cxn modelId="{72CAC367-852A-4BF8-B284-342AA77D00AC}" srcId="{9229644A-3A68-4E2F-BBBD-D64B6DE78D6A}" destId="{EA9E2357-CA17-46F9-9C4E-701D69832D5B}" srcOrd="3" destOrd="0" parTransId="{E582F769-72D2-4E1B-BB38-2DD1DAA29845}" sibTransId="{8ED9792C-3024-4417-813B-086084B81B37}"/>
    <dgm:cxn modelId="{E051DCB8-C5A1-436A-9EEC-F7FD6F0BD806}" type="presOf" srcId="{55289B14-FCF4-4D88-9905-9B46B8C29DD9}" destId="{1A5C220E-3C29-428F-9567-F4E21DF02B8D}" srcOrd="0" destOrd="0" presId="urn:microsoft.com/office/officeart/2005/8/layout/default"/>
    <dgm:cxn modelId="{3D0930D3-7456-42FE-A103-A84A4FFD3A7C}" srcId="{9229644A-3A68-4E2F-BBBD-D64B6DE78D6A}" destId="{67D519CD-B735-45B4-BEAC-33D8EB5ABD32}" srcOrd="7" destOrd="0" parTransId="{741FE7D5-BB04-4472-B589-D3865160A5D3}" sibTransId="{EC60FB48-FF72-4130-AB8A-7EBE13240A6F}"/>
    <dgm:cxn modelId="{52CAF6C3-5186-4F45-9E1D-87E5781FE2D2}" srcId="{9229644A-3A68-4E2F-BBBD-D64B6DE78D6A}" destId="{1D6D2245-10E7-4BB8-BC9E-8284EE9129B8}" srcOrd="11" destOrd="0" parTransId="{5235DE44-126A-40A9-ACE2-B0D104181849}" sibTransId="{521D2EBC-4605-46FC-A821-B6CAAC635397}"/>
    <dgm:cxn modelId="{5418B2CC-1D84-4952-8CF3-CB4D71DD0DAD}" type="presOf" srcId="{9229644A-3A68-4E2F-BBBD-D64B6DE78D6A}" destId="{40BA1BE2-9140-4B10-AFD4-4A3F813DE18F}" srcOrd="0" destOrd="0" presId="urn:microsoft.com/office/officeart/2005/8/layout/default"/>
    <dgm:cxn modelId="{F15D65F1-77B9-4958-887F-C7FC8E5AF27F}" type="presOf" srcId="{EA9E2357-CA17-46F9-9C4E-701D69832D5B}" destId="{DC8D9A88-A6F4-48A5-A179-F7AA2E9AAA83}" srcOrd="0" destOrd="0" presId="urn:microsoft.com/office/officeart/2005/8/layout/default"/>
    <dgm:cxn modelId="{4FB812E2-357C-43BF-9CE7-823A26259BD6}" srcId="{9229644A-3A68-4E2F-BBBD-D64B6DE78D6A}" destId="{9C982727-DB7D-4E05-B781-C8429EC910D4}" srcOrd="8" destOrd="0" parTransId="{93941705-504B-4256-BC93-EBD4B4D33C87}" sibTransId="{DD2B1871-76DD-4976-A752-C19371FEC820}"/>
    <dgm:cxn modelId="{41344BC1-209C-4576-98A8-FD244C17E7AA}" srcId="{9229644A-3A68-4E2F-BBBD-D64B6DE78D6A}" destId="{139DA73E-3CE2-4AB3-A8B3-F2274BF4A637}" srcOrd="5" destOrd="0" parTransId="{4C235228-4696-4DB2-A016-F0E82DFB609F}" sibTransId="{DD447F1C-2DBB-4FED-AE8A-4171422B7710}"/>
    <dgm:cxn modelId="{AC1F29C8-B870-4ED8-8D16-EAE2B169B950}" type="presOf" srcId="{67D519CD-B735-45B4-BEAC-33D8EB5ABD32}" destId="{D1F5442B-7309-43F6-AC04-A7C456BC6096}" srcOrd="0" destOrd="0" presId="urn:microsoft.com/office/officeart/2005/8/layout/default"/>
    <dgm:cxn modelId="{ADB974DA-478A-4F73-AA26-771FA6AB6F14}" srcId="{9229644A-3A68-4E2F-BBBD-D64B6DE78D6A}" destId="{55289B14-FCF4-4D88-9905-9B46B8C29DD9}" srcOrd="4" destOrd="0" parTransId="{8D096B52-201D-4BCC-970D-25A44127DA75}" sibTransId="{7EBD510C-3695-41E6-969A-C92BEC34E545}"/>
    <dgm:cxn modelId="{D0324CAD-489F-460B-BF6D-B87ED7FA3F89}" type="presOf" srcId="{139DA73E-3CE2-4AB3-A8B3-F2274BF4A637}" destId="{84F8158A-C293-4107-917B-354636B24893}" srcOrd="0" destOrd="0" presId="urn:microsoft.com/office/officeart/2005/8/layout/default"/>
    <dgm:cxn modelId="{047812E7-CDA9-4310-A7F8-64A57E063CAC}" type="presOf" srcId="{514EC9A4-F124-4121-A36D-484238D8295C}" destId="{A0979C62-3A06-4246-8B93-804BB5088909}" srcOrd="0" destOrd="0" presId="urn:microsoft.com/office/officeart/2005/8/layout/default"/>
    <dgm:cxn modelId="{2BB48F0C-E745-4D90-B6CE-07DA626B613E}" type="presOf" srcId="{0E190B11-3DD8-4952-8AA7-4D6ED694C1F9}" destId="{7D4FB65C-2857-4403-A2FF-CADCE27E1AC2}" srcOrd="0" destOrd="0" presId="urn:microsoft.com/office/officeart/2005/8/layout/default"/>
    <dgm:cxn modelId="{9889BA8C-277F-4591-98D2-2D7FF71D6F1A}" type="presOf" srcId="{239E083A-6BFC-47C9-9702-16AC54F79381}" destId="{0FFA4C4C-9A5B-4BEF-A273-92422E6E938B}" srcOrd="0" destOrd="0" presId="urn:microsoft.com/office/officeart/2005/8/layout/default"/>
    <dgm:cxn modelId="{8BE23DB5-F3FC-4A21-AE90-E9B4D2611ADB}" type="presOf" srcId="{7386375C-C50B-4386-BEE0-F4CAF85D6465}" destId="{2ECA79A8-E1E4-47D5-BD67-E80179A55211}" srcOrd="0" destOrd="0" presId="urn:microsoft.com/office/officeart/2005/8/layout/default"/>
    <dgm:cxn modelId="{89E66085-CFB6-4F04-8B26-5D0D007613A2}" type="presOf" srcId="{E79BF493-BB88-40D6-82AE-1C00B50A71DC}" destId="{06548E75-9617-4ABC-8362-D82B5A6996DD}" srcOrd="0" destOrd="0" presId="urn:microsoft.com/office/officeart/2005/8/layout/default"/>
    <dgm:cxn modelId="{C3EEEA70-0A60-4B61-B180-32CDF07E4ECF}" srcId="{9229644A-3A68-4E2F-BBBD-D64B6DE78D6A}" destId="{8E1594B0-5081-438A-B4DC-993DFA99A146}" srcOrd="10" destOrd="0" parTransId="{7ACD1544-F4A5-4D11-B36C-FB27018102A1}" sibTransId="{C18A0CF1-82DB-4BBA-A4DE-E1F63EB3C737}"/>
    <dgm:cxn modelId="{3C38E2FE-F75E-484D-98C3-A89A5D88432E}" srcId="{9229644A-3A68-4E2F-BBBD-D64B6DE78D6A}" destId="{7386375C-C50B-4386-BEE0-F4CAF85D6465}" srcOrd="1" destOrd="0" parTransId="{53A29749-476D-4CB1-99C3-35615560240C}" sibTransId="{2D85431F-2E62-409C-BCEA-9B082519BEE6}"/>
    <dgm:cxn modelId="{02DE7F40-A2C0-4C44-9D53-63010EDED266}" srcId="{9229644A-3A68-4E2F-BBBD-D64B6DE78D6A}" destId="{239E083A-6BFC-47C9-9702-16AC54F79381}" srcOrd="0" destOrd="0" parTransId="{4476B701-FBF5-41F4-9123-1FAF594BC142}" sibTransId="{87E26CA1-C776-4299-8446-3F8F4404D6E0}"/>
    <dgm:cxn modelId="{70945741-AFAE-435F-868F-65C20833865A}" type="presParOf" srcId="{40BA1BE2-9140-4B10-AFD4-4A3F813DE18F}" destId="{0FFA4C4C-9A5B-4BEF-A273-92422E6E938B}" srcOrd="0" destOrd="0" presId="urn:microsoft.com/office/officeart/2005/8/layout/default"/>
    <dgm:cxn modelId="{7FD93D62-CA7F-40E3-9178-DDCE18C1D6DF}" type="presParOf" srcId="{40BA1BE2-9140-4B10-AFD4-4A3F813DE18F}" destId="{731A3BE9-0240-48BC-BA76-5BF396F4985B}" srcOrd="1" destOrd="0" presId="urn:microsoft.com/office/officeart/2005/8/layout/default"/>
    <dgm:cxn modelId="{72212B3A-6FA9-41FA-A787-884DB5330E8D}" type="presParOf" srcId="{40BA1BE2-9140-4B10-AFD4-4A3F813DE18F}" destId="{2ECA79A8-E1E4-47D5-BD67-E80179A55211}" srcOrd="2" destOrd="0" presId="urn:microsoft.com/office/officeart/2005/8/layout/default"/>
    <dgm:cxn modelId="{5A67640B-F341-4635-A29A-4DEDB041B89A}" type="presParOf" srcId="{40BA1BE2-9140-4B10-AFD4-4A3F813DE18F}" destId="{5346ECF1-0CEC-4F58-B0D4-FBE919F7EBC8}" srcOrd="3" destOrd="0" presId="urn:microsoft.com/office/officeart/2005/8/layout/default"/>
    <dgm:cxn modelId="{338B6A3D-5B00-434E-90EA-3BEC008D143A}" type="presParOf" srcId="{40BA1BE2-9140-4B10-AFD4-4A3F813DE18F}" destId="{7D4FB65C-2857-4403-A2FF-CADCE27E1AC2}" srcOrd="4" destOrd="0" presId="urn:microsoft.com/office/officeart/2005/8/layout/default"/>
    <dgm:cxn modelId="{3ADF4E9E-D07E-4653-8EF1-A8BF0A93ED48}" type="presParOf" srcId="{40BA1BE2-9140-4B10-AFD4-4A3F813DE18F}" destId="{2A5F2968-920D-4D0A-9EBF-94C39E830887}" srcOrd="5" destOrd="0" presId="urn:microsoft.com/office/officeart/2005/8/layout/default"/>
    <dgm:cxn modelId="{5745DE2A-B449-4417-9621-C19AA0A2BD59}" type="presParOf" srcId="{40BA1BE2-9140-4B10-AFD4-4A3F813DE18F}" destId="{DC8D9A88-A6F4-48A5-A179-F7AA2E9AAA83}" srcOrd="6" destOrd="0" presId="urn:microsoft.com/office/officeart/2005/8/layout/default"/>
    <dgm:cxn modelId="{68454215-B251-42C2-8E63-A236F07CA55D}" type="presParOf" srcId="{40BA1BE2-9140-4B10-AFD4-4A3F813DE18F}" destId="{893F797B-7371-4603-A5AF-0C44E78E0A8F}" srcOrd="7" destOrd="0" presId="urn:microsoft.com/office/officeart/2005/8/layout/default"/>
    <dgm:cxn modelId="{9B10915C-2216-43E8-B48A-6A872B554F53}" type="presParOf" srcId="{40BA1BE2-9140-4B10-AFD4-4A3F813DE18F}" destId="{1A5C220E-3C29-428F-9567-F4E21DF02B8D}" srcOrd="8" destOrd="0" presId="urn:microsoft.com/office/officeart/2005/8/layout/default"/>
    <dgm:cxn modelId="{E4833AF4-A3C4-4CF9-8E99-3AFCF4B28209}" type="presParOf" srcId="{40BA1BE2-9140-4B10-AFD4-4A3F813DE18F}" destId="{AC454EC7-B67D-43B7-8E30-01BD4C47EAD2}" srcOrd="9" destOrd="0" presId="urn:microsoft.com/office/officeart/2005/8/layout/default"/>
    <dgm:cxn modelId="{5CDDE56E-7175-4C42-8757-6F8FB756ACEA}" type="presParOf" srcId="{40BA1BE2-9140-4B10-AFD4-4A3F813DE18F}" destId="{84F8158A-C293-4107-917B-354636B24893}" srcOrd="10" destOrd="0" presId="urn:microsoft.com/office/officeart/2005/8/layout/default"/>
    <dgm:cxn modelId="{0D2ED39D-1D2D-4ED1-96E4-3DAE4B6D7A1E}" type="presParOf" srcId="{40BA1BE2-9140-4B10-AFD4-4A3F813DE18F}" destId="{28DEFA69-BD4E-4861-99D6-D0233C64E97C}" srcOrd="11" destOrd="0" presId="urn:microsoft.com/office/officeart/2005/8/layout/default"/>
    <dgm:cxn modelId="{21D32839-0D48-47AA-BCF4-D00D5B049025}" type="presParOf" srcId="{40BA1BE2-9140-4B10-AFD4-4A3F813DE18F}" destId="{A0979C62-3A06-4246-8B93-804BB5088909}" srcOrd="12" destOrd="0" presId="urn:microsoft.com/office/officeart/2005/8/layout/default"/>
    <dgm:cxn modelId="{3F8BF8B4-56D3-4B88-A701-1BF36A92104F}" type="presParOf" srcId="{40BA1BE2-9140-4B10-AFD4-4A3F813DE18F}" destId="{E6BC41E0-CE15-47C8-B266-700565694F98}" srcOrd="13" destOrd="0" presId="urn:microsoft.com/office/officeart/2005/8/layout/default"/>
    <dgm:cxn modelId="{330B7468-A06C-4766-93DA-5A86AA1364DE}" type="presParOf" srcId="{40BA1BE2-9140-4B10-AFD4-4A3F813DE18F}" destId="{D1F5442B-7309-43F6-AC04-A7C456BC6096}" srcOrd="14" destOrd="0" presId="urn:microsoft.com/office/officeart/2005/8/layout/default"/>
    <dgm:cxn modelId="{9E8136AB-B1F9-4B9B-B667-747497EF13C5}" type="presParOf" srcId="{40BA1BE2-9140-4B10-AFD4-4A3F813DE18F}" destId="{27966B4D-80C5-4DAF-99FE-DE7E7726BA45}" srcOrd="15" destOrd="0" presId="urn:microsoft.com/office/officeart/2005/8/layout/default"/>
    <dgm:cxn modelId="{9BD32C43-58FE-4199-9A36-A69B2367AC89}" type="presParOf" srcId="{40BA1BE2-9140-4B10-AFD4-4A3F813DE18F}" destId="{88DC10E9-F0CD-411D-90F3-6D6F28E5D504}" srcOrd="16" destOrd="0" presId="urn:microsoft.com/office/officeart/2005/8/layout/default"/>
    <dgm:cxn modelId="{6CBFDE5B-1990-4E91-B5F1-86B3C04ED12A}" type="presParOf" srcId="{40BA1BE2-9140-4B10-AFD4-4A3F813DE18F}" destId="{48120D6B-DAF7-4FE6-85C5-3883D0740BBE}" srcOrd="17" destOrd="0" presId="urn:microsoft.com/office/officeart/2005/8/layout/default"/>
    <dgm:cxn modelId="{65E31FFD-B4A0-4193-95AF-0FFD034AA588}" type="presParOf" srcId="{40BA1BE2-9140-4B10-AFD4-4A3F813DE18F}" destId="{06548E75-9617-4ABC-8362-D82B5A6996DD}" srcOrd="18" destOrd="0" presId="urn:microsoft.com/office/officeart/2005/8/layout/default"/>
    <dgm:cxn modelId="{1748D43D-4211-4309-B2FB-6018F5FC0CB3}" type="presParOf" srcId="{40BA1BE2-9140-4B10-AFD4-4A3F813DE18F}" destId="{334D05A1-025E-4B1D-98F9-424D093C341A}" srcOrd="19" destOrd="0" presId="urn:microsoft.com/office/officeart/2005/8/layout/default"/>
    <dgm:cxn modelId="{0883E12A-4D58-4109-AEDD-3D571CA70FCC}" type="presParOf" srcId="{40BA1BE2-9140-4B10-AFD4-4A3F813DE18F}" destId="{C3928493-7729-4270-A8EA-C3CAED969374}" srcOrd="20" destOrd="0" presId="urn:microsoft.com/office/officeart/2005/8/layout/default"/>
    <dgm:cxn modelId="{6B1CEEE9-149E-42DC-8BEF-E2DB09639788}" type="presParOf" srcId="{40BA1BE2-9140-4B10-AFD4-4A3F813DE18F}" destId="{3A52C9F6-C0BC-4EED-B692-89CE2D17056A}" srcOrd="21" destOrd="0" presId="urn:microsoft.com/office/officeart/2005/8/layout/default"/>
    <dgm:cxn modelId="{06739E25-447F-4056-BAC9-81A57D24C4BF}" type="presParOf" srcId="{40BA1BE2-9140-4B10-AFD4-4A3F813DE18F}" destId="{3339D155-D7B3-4505-81AE-8B539811251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32568-D9BD-4EE1-964F-81B323023C80}">
      <dsp:nvSpPr>
        <dsp:cNvPr id="0" name=""/>
        <dsp:cNvSpPr/>
      </dsp:nvSpPr>
      <dsp:spPr>
        <a:xfrm>
          <a:off x="360046" y="1600"/>
          <a:ext cx="3906993" cy="107450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в г. Кингисеппе</a:t>
          </a:r>
        </a:p>
      </dsp:txBody>
      <dsp:txXfrm>
        <a:off x="897300" y="1600"/>
        <a:ext cx="2832485" cy="1074508"/>
      </dsp:txXfrm>
    </dsp:sp>
    <dsp:sp modelId="{956C4CB6-175C-4ADF-BA2B-321748EAA0E9}">
      <dsp:nvSpPr>
        <dsp:cNvPr id="0" name=""/>
        <dsp:cNvSpPr/>
      </dsp:nvSpPr>
      <dsp:spPr>
        <a:xfrm>
          <a:off x="3917824" y="92933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2800" kern="12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76%</a:t>
          </a:r>
          <a:endParaRPr lang="ru-RU" sz="2800" kern="12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3745" y="92933"/>
        <a:ext cx="1337763" cy="891842"/>
      </dsp:txXfrm>
    </dsp:sp>
    <dsp:sp modelId="{62E529D3-1E1B-4EF4-95F4-D146422F549C}">
      <dsp:nvSpPr>
        <dsp:cNvPr id="0" name=""/>
        <dsp:cNvSpPr/>
      </dsp:nvSpPr>
      <dsp:spPr>
        <a:xfrm>
          <a:off x="5835284" y="92933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1384906"/>
            <a:satOff val="-2819"/>
            <a:lumOff val="-418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1384906"/>
              <a:satOff val="-2819"/>
              <a:lumOff val="-41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70%</a:t>
          </a:r>
        </a:p>
      </dsp:txBody>
      <dsp:txXfrm>
        <a:off x="6281205" y="92933"/>
        <a:ext cx="1337763" cy="891842"/>
      </dsp:txXfrm>
    </dsp:sp>
    <dsp:sp modelId="{D44AEFA6-D3F7-4CF6-A411-3DEB31302D3A}">
      <dsp:nvSpPr>
        <dsp:cNvPr id="0" name=""/>
        <dsp:cNvSpPr/>
      </dsp:nvSpPr>
      <dsp:spPr>
        <a:xfrm>
          <a:off x="360046" y="1226539"/>
          <a:ext cx="3906993" cy="1074508"/>
        </a:xfrm>
        <a:prstGeom prst="chevron">
          <a:avLst/>
        </a:prstGeom>
        <a:gradFill rotWithShape="0">
          <a:gsLst>
            <a:gs pos="0">
              <a:schemeClr val="accent4">
                <a:hueOff val="3137771"/>
                <a:satOff val="-7759"/>
                <a:lumOff val="-4118"/>
                <a:alphaOff val="0"/>
                <a:tint val="96000"/>
                <a:lumMod val="100000"/>
              </a:schemeClr>
            </a:gs>
            <a:gs pos="78000">
              <a:schemeClr val="accent4">
                <a:hueOff val="3137771"/>
                <a:satOff val="-7759"/>
                <a:lumOff val="-41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в г. Ивангороде</a:t>
          </a:r>
        </a:p>
      </dsp:txBody>
      <dsp:txXfrm>
        <a:off x="897300" y="1226539"/>
        <a:ext cx="2832485" cy="1074508"/>
      </dsp:txXfrm>
    </dsp:sp>
    <dsp:sp modelId="{F81DA9B6-2F94-41FF-AD0B-AC3BA74FE159}">
      <dsp:nvSpPr>
        <dsp:cNvPr id="0" name=""/>
        <dsp:cNvSpPr/>
      </dsp:nvSpPr>
      <dsp:spPr>
        <a:xfrm>
          <a:off x="3917824" y="1317873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2769812"/>
            <a:satOff val="-5637"/>
            <a:lumOff val="-835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2769812"/>
              <a:satOff val="-5637"/>
              <a:lumOff val="-8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4%</a:t>
          </a:r>
          <a:endParaRPr lang="ru-RU" sz="2800" kern="12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3745" y="1317873"/>
        <a:ext cx="1337763" cy="891842"/>
      </dsp:txXfrm>
    </dsp:sp>
    <dsp:sp modelId="{9F1B2F02-FAF3-4FFB-9844-8E7212B1BA34}">
      <dsp:nvSpPr>
        <dsp:cNvPr id="0" name=""/>
        <dsp:cNvSpPr/>
      </dsp:nvSpPr>
      <dsp:spPr>
        <a:xfrm>
          <a:off x="5835284" y="1317873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4154718"/>
            <a:satOff val="-8456"/>
            <a:lumOff val="-1253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4154718"/>
              <a:satOff val="-8456"/>
              <a:lumOff val="-12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11</a:t>
          </a:r>
          <a:r>
            <a:rPr lang="ru-RU" sz="2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sp:txBody>
      <dsp:txXfrm>
        <a:off x="6281205" y="1317873"/>
        <a:ext cx="1337763" cy="891842"/>
      </dsp:txXfrm>
    </dsp:sp>
    <dsp:sp modelId="{795A6A67-F0FD-4488-B879-197856707847}">
      <dsp:nvSpPr>
        <dsp:cNvPr id="0" name=""/>
        <dsp:cNvSpPr/>
      </dsp:nvSpPr>
      <dsp:spPr>
        <a:xfrm>
          <a:off x="360046" y="2451479"/>
          <a:ext cx="3906993" cy="1074508"/>
        </a:xfrm>
        <a:prstGeom prst="chevron">
          <a:avLst/>
        </a:prstGeom>
        <a:gradFill rotWithShape="0">
          <a:gsLst>
            <a:gs pos="0">
              <a:schemeClr val="accent4">
                <a:hueOff val="6275542"/>
                <a:satOff val="-15517"/>
                <a:lumOff val="-8235"/>
                <a:alphaOff val="0"/>
                <a:tint val="96000"/>
                <a:lumMod val="100000"/>
              </a:schemeClr>
            </a:gs>
            <a:gs pos="78000">
              <a:schemeClr val="accent4">
                <a:hueOff val="6275542"/>
                <a:satOff val="-15517"/>
                <a:lumOff val="-8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в Сельских поселениях </a:t>
          </a:r>
        </a:p>
      </dsp:txBody>
      <dsp:txXfrm>
        <a:off x="897300" y="2451479"/>
        <a:ext cx="2832485" cy="1074508"/>
      </dsp:txXfrm>
    </dsp:sp>
    <dsp:sp modelId="{8B6B7A09-2796-4E57-8CDF-A848A9A55357}">
      <dsp:nvSpPr>
        <dsp:cNvPr id="0" name=""/>
        <dsp:cNvSpPr/>
      </dsp:nvSpPr>
      <dsp:spPr>
        <a:xfrm>
          <a:off x="3917824" y="2542812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5539625"/>
            <a:satOff val="-11274"/>
            <a:lumOff val="-167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5539625"/>
              <a:satOff val="-11274"/>
              <a:lumOff val="-16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18%</a:t>
          </a:r>
          <a:endParaRPr lang="ru-RU" sz="2800" kern="12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3745" y="2542812"/>
        <a:ext cx="1337763" cy="891842"/>
      </dsp:txXfrm>
    </dsp:sp>
    <dsp:sp modelId="{388BCBC6-EA5A-42CD-8F7E-473C5827F0E3}">
      <dsp:nvSpPr>
        <dsp:cNvPr id="0" name=""/>
        <dsp:cNvSpPr/>
      </dsp:nvSpPr>
      <dsp:spPr>
        <a:xfrm>
          <a:off x="5835284" y="2542812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6924531"/>
            <a:satOff val="-14093"/>
            <a:lumOff val="-2088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6924531"/>
              <a:satOff val="-14093"/>
              <a:lumOff val="-20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17</a:t>
          </a:r>
          <a:r>
            <a:rPr lang="ru-RU" sz="2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sp:txBody>
      <dsp:txXfrm>
        <a:off x="6281205" y="2542812"/>
        <a:ext cx="1337763" cy="891842"/>
      </dsp:txXfrm>
    </dsp:sp>
    <dsp:sp modelId="{4F369A6B-842E-4514-AE36-3271C2FE6F5C}">
      <dsp:nvSpPr>
        <dsp:cNvPr id="0" name=""/>
        <dsp:cNvSpPr/>
      </dsp:nvSpPr>
      <dsp:spPr>
        <a:xfrm>
          <a:off x="360046" y="3676419"/>
          <a:ext cx="3906993" cy="1074508"/>
        </a:xfrm>
        <a:prstGeom prst="chevron">
          <a:avLst/>
        </a:prstGeom>
        <a:gradFill rotWithShape="0">
          <a:gsLst>
            <a:gs pos="0">
              <a:schemeClr val="accent4">
                <a:hueOff val="9413312"/>
                <a:satOff val="-23276"/>
                <a:lumOff val="-12353"/>
                <a:alphaOff val="0"/>
                <a:tint val="96000"/>
                <a:lumMod val="100000"/>
              </a:schemeClr>
            </a:gs>
            <a:gs pos="78000">
              <a:schemeClr val="accent4">
                <a:hueOff val="9413312"/>
                <a:satOff val="-23276"/>
                <a:lumOff val="-1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в г. Сланцы, </a:t>
          </a:r>
          <a:r>
            <a:rPr lang="ru-RU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г.Волосово</a:t>
          </a: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897300" y="3676419"/>
        <a:ext cx="2832485" cy="1074508"/>
      </dsp:txXfrm>
    </dsp:sp>
    <dsp:sp modelId="{5E085DA6-CD78-40F3-8027-44E4EB49B308}">
      <dsp:nvSpPr>
        <dsp:cNvPr id="0" name=""/>
        <dsp:cNvSpPr/>
      </dsp:nvSpPr>
      <dsp:spPr>
        <a:xfrm>
          <a:off x="3917824" y="3767752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8309437"/>
            <a:satOff val="-16911"/>
            <a:lumOff val="-2505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8309437"/>
              <a:satOff val="-16911"/>
              <a:lumOff val="-25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2%</a:t>
          </a:r>
          <a:endParaRPr lang="ru-RU" sz="2800" kern="12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3745" y="3767752"/>
        <a:ext cx="1337763" cy="891842"/>
      </dsp:txXfrm>
    </dsp:sp>
    <dsp:sp modelId="{8A0FE7A1-A09F-4241-87E0-B93DCBDCE646}">
      <dsp:nvSpPr>
        <dsp:cNvPr id="0" name=""/>
        <dsp:cNvSpPr/>
      </dsp:nvSpPr>
      <dsp:spPr>
        <a:xfrm>
          <a:off x="5835284" y="3767752"/>
          <a:ext cx="2229605" cy="891842"/>
        </a:xfrm>
        <a:prstGeom prst="chevron">
          <a:avLst/>
        </a:prstGeom>
        <a:solidFill>
          <a:schemeClr val="accent4">
            <a:tint val="40000"/>
            <a:alpha val="90000"/>
            <a:hueOff val="9694343"/>
            <a:satOff val="-19730"/>
            <a:lumOff val="-2923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9694343"/>
              <a:satOff val="-19730"/>
              <a:lumOff val="-29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 2</a:t>
          </a:r>
          <a:r>
            <a:rPr lang="ru-RU" sz="28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sp:txBody>
      <dsp:txXfrm>
        <a:off x="6281205" y="3767752"/>
        <a:ext cx="1337763" cy="891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6E030-06CB-4599-8312-2EECFE35A155}">
      <dsp:nvSpPr>
        <dsp:cNvPr id="0" name=""/>
        <dsp:cNvSpPr/>
      </dsp:nvSpPr>
      <dsp:spPr>
        <a:xfrm>
          <a:off x="0" y="0"/>
          <a:ext cx="8856984" cy="97210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 семей </a:t>
          </a: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2023 </a:t>
          </a:r>
          <a:r>
            <a:rPr lang="ru-RU" sz="18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год –  </a:t>
          </a: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125</a:t>
          </a:r>
          <a:r>
            <a:rPr lang="ru-RU" sz="18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год – </a:t>
          </a:r>
          <a:r>
            <a:rPr lang="ru-RU" sz="18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132) </a:t>
          </a:r>
          <a:endParaRPr lang="ru-RU" sz="18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8856984" cy="972108"/>
      </dsp:txXfrm>
    </dsp:sp>
    <dsp:sp modelId="{91A34B8D-CBFE-45D0-85E8-FC2D974D0602}">
      <dsp:nvSpPr>
        <dsp:cNvPr id="0" name=""/>
        <dsp:cNvSpPr/>
      </dsp:nvSpPr>
      <dsp:spPr>
        <a:xfrm>
          <a:off x="1081" y="972108"/>
          <a:ext cx="1770964" cy="2041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Полные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76</a:t>
          </a: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1" y="972108"/>
        <a:ext cx="1770964" cy="2041426"/>
      </dsp:txXfrm>
    </dsp:sp>
    <dsp:sp modelId="{9278A7E9-F16F-4887-A24A-945193BF0ACE}">
      <dsp:nvSpPr>
        <dsp:cNvPr id="0" name=""/>
        <dsp:cNvSpPr/>
      </dsp:nvSpPr>
      <dsp:spPr>
        <a:xfrm>
          <a:off x="1772045" y="972108"/>
          <a:ext cx="1770964" cy="2041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Неполные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49 </a:t>
          </a: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045" y="972108"/>
        <a:ext cx="1770964" cy="2041426"/>
      </dsp:txXfrm>
    </dsp:sp>
    <dsp:sp modelId="{207B3561-0980-4399-8317-31DAD8743FB2}">
      <dsp:nvSpPr>
        <dsp:cNvPr id="0" name=""/>
        <dsp:cNvSpPr/>
      </dsp:nvSpPr>
      <dsp:spPr>
        <a:xfrm>
          <a:off x="3528399" y="953041"/>
          <a:ext cx="1770964" cy="2041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Опека</a:t>
          </a: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399" y="953041"/>
        <a:ext cx="1770964" cy="2041426"/>
      </dsp:txXfrm>
    </dsp:sp>
    <dsp:sp modelId="{4ECD9249-8145-4F0A-86BC-0AEE915C8233}">
      <dsp:nvSpPr>
        <dsp:cNvPr id="0" name=""/>
        <dsp:cNvSpPr/>
      </dsp:nvSpPr>
      <dsp:spPr>
        <a:xfrm>
          <a:off x="5313974" y="972108"/>
          <a:ext cx="1770964" cy="2041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Многодетные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3974" y="972108"/>
        <a:ext cx="1770964" cy="2041426"/>
      </dsp:txXfrm>
    </dsp:sp>
    <dsp:sp modelId="{08A05287-FAE3-4FDB-AAE0-30E3E4226498}">
      <dsp:nvSpPr>
        <dsp:cNvPr id="0" name=""/>
        <dsp:cNvSpPr/>
      </dsp:nvSpPr>
      <dsp:spPr>
        <a:xfrm>
          <a:off x="7084938" y="972108"/>
          <a:ext cx="1770964" cy="2041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Дети-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инвалиды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54 </a:t>
          </a:r>
          <a:endParaRPr lang="ru-RU" sz="2000" b="1" kern="1200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84938" y="972108"/>
        <a:ext cx="1770964" cy="2041426"/>
      </dsp:txXfrm>
    </dsp:sp>
    <dsp:sp modelId="{810DB42A-C2D1-408F-BB26-3F2B558BC7D8}">
      <dsp:nvSpPr>
        <dsp:cNvPr id="0" name=""/>
        <dsp:cNvSpPr/>
      </dsp:nvSpPr>
      <dsp:spPr>
        <a:xfrm>
          <a:off x="0" y="3013534"/>
          <a:ext cx="8856984" cy="2268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E3BCC-E069-436F-B2E2-986D9625EBAD}">
      <dsp:nvSpPr>
        <dsp:cNvPr id="0" name=""/>
        <dsp:cNvSpPr/>
      </dsp:nvSpPr>
      <dsp:spPr>
        <a:xfrm>
          <a:off x="0" y="1001417"/>
          <a:ext cx="90004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0AA8E-BA8C-4FD7-9CE6-00C73ADECE0E}">
      <dsp:nvSpPr>
        <dsp:cNvPr id="0" name=""/>
        <dsp:cNvSpPr/>
      </dsp:nvSpPr>
      <dsp:spPr>
        <a:xfrm>
          <a:off x="316930" y="0"/>
          <a:ext cx="8682419" cy="117780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38" tIns="0" rIns="238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Субсидии на финансовое обеспечение выполнения государственного задания составили –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40 253 930,00 руб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. (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 –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37 730 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800,00 руб.)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Субсидии на иные цели –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5 764 919,00руб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.(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.-7 748 859,10 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руб.)</a:t>
          </a:r>
        </a:p>
      </dsp:txBody>
      <dsp:txXfrm>
        <a:off x="374426" y="57496"/>
        <a:ext cx="8567427" cy="1062811"/>
      </dsp:txXfrm>
    </dsp:sp>
    <dsp:sp modelId="{CC078731-462F-4D41-9E2C-9AFF653A214B}">
      <dsp:nvSpPr>
        <dsp:cNvPr id="0" name=""/>
        <dsp:cNvSpPr/>
      </dsp:nvSpPr>
      <dsp:spPr>
        <a:xfrm>
          <a:off x="0" y="1772537"/>
          <a:ext cx="90004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E41DD-D1E3-452D-A296-62B5DD3830E9}">
      <dsp:nvSpPr>
        <dsp:cNvPr id="0" name=""/>
        <dsp:cNvSpPr/>
      </dsp:nvSpPr>
      <dsp:spPr>
        <a:xfrm>
          <a:off x="381733" y="1516051"/>
          <a:ext cx="8618758" cy="5018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38" tIns="0" rIns="238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Укрепление материально-технической базы учреждения –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3 471 511,00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год-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4 211 187,00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</a:t>
          </a:r>
        </a:p>
      </dsp:txBody>
      <dsp:txXfrm>
        <a:off x="406231" y="1540549"/>
        <a:ext cx="8569762" cy="452844"/>
      </dsp:txXfrm>
    </dsp:sp>
    <dsp:sp modelId="{838BAA39-5FF5-4E12-A753-ABC9F86CC6E8}">
      <dsp:nvSpPr>
        <dsp:cNvPr id="0" name=""/>
        <dsp:cNvSpPr/>
      </dsp:nvSpPr>
      <dsp:spPr>
        <a:xfrm>
          <a:off x="0" y="2515811"/>
          <a:ext cx="90004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506C0-5370-4192-B401-5BE1239EA7D1}">
      <dsp:nvSpPr>
        <dsp:cNvPr id="0" name=""/>
        <dsp:cNvSpPr/>
      </dsp:nvSpPr>
      <dsp:spPr>
        <a:xfrm>
          <a:off x="370036" y="2254762"/>
          <a:ext cx="8630455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38" tIns="0" rIns="238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Повышение безопасности и улучшение санитарно-эпидемиологического состояния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432 270,00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 –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901 710,00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</a:t>
          </a:r>
        </a:p>
      </dsp:txBody>
      <dsp:txXfrm>
        <a:off x="394534" y="2279260"/>
        <a:ext cx="8581459" cy="452844"/>
      </dsp:txXfrm>
    </dsp:sp>
    <dsp:sp modelId="{E7C1F600-8EDF-4A99-9067-A7AB5736574E}">
      <dsp:nvSpPr>
        <dsp:cNvPr id="0" name=""/>
        <dsp:cNvSpPr/>
      </dsp:nvSpPr>
      <dsp:spPr>
        <a:xfrm>
          <a:off x="0" y="3314777"/>
          <a:ext cx="90004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CD8E8-6A96-4CB6-871B-F736718088E9}">
      <dsp:nvSpPr>
        <dsp:cNvPr id="0" name=""/>
        <dsp:cNvSpPr/>
      </dsp:nvSpPr>
      <dsp:spPr>
        <a:xfrm>
          <a:off x="365872" y="3005483"/>
          <a:ext cx="8618758" cy="50184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38" tIns="0" rIns="238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Мероприятия комплексной безопасности 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215 270,00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г.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-266 550,00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 </a:t>
          </a:r>
        </a:p>
      </dsp:txBody>
      <dsp:txXfrm>
        <a:off x="390370" y="3029981"/>
        <a:ext cx="8569762" cy="452844"/>
      </dsp:txXfrm>
    </dsp:sp>
    <dsp:sp modelId="{6F9F9D86-CC57-4680-84DC-27224A0A9BDF}">
      <dsp:nvSpPr>
        <dsp:cNvPr id="0" name=""/>
        <dsp:cNvSpPr/>
      </dsp:nvSpPr>
      <dsp:spPr>
        <a:xfrm>
          <a:off x="0" y="4234346"/>
          <a:ext cx="90004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7EDF7-0591-45EB-9E43-C9D58DEA9AEA}">
      <dsp:nvSpPr>
        <dsp:cNvPr id="0" name=""/>
        <dsp:cNvSpPr/>
      </dsp:nvSpPr>
      <dsp:spPr>
        <a:xfrm>
          <a:off x="365876" y="3725560"/>
          <a:ext cx="8618758" cy="65028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38" tIns="0" rIns="238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Мероприятия по охране труда работников 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2 934 320,00 руб.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(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год-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5 394 500,00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руб.)</a:t>
          </a:r>
        </a:p>
      </dsp:txBody>
      <dsp:txXfrm>
        <a:off x="397620" y="3757304"/>
        <a:ext cx="8555270" cy="586801"/>
      </dsp:txXfrm>
    </dsp:sp>
    <dsp:sp modelId="{5F9BD362-51B6-497C-B576-61D4C274F921}">
      <dsp:nvSpPr>
        <dsp:cNvPr id="0" name=""/>
        <dsp:cNvSpPr/>
      </dsp:nvSpPr>
      <dsp:spPr>
        <a:xfrm>
          <a:off x="0" y="5005466"/>
          <a:ext cx="90004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DB3AC-7EC2-4399-AC02-6B24127128FD}">
      <dsp:nvSpPr>
        <dsp:cNvPr id="0" name=""/>
        <dsp:cNvSpPr/>
      </dsp:nvSpPr>
      <dsp:spPr>
        <a:xfrm>
          <a:off x="365876" y="4666097"/>
          <a:ext cx="8618758" cy="50184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138" tIns="0" rIns="238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Сумма средств, полученных в качестве платы за предоставленные платные услуги  </a:t>
          </a:r>
          <a:r>
            <a:rPr lang="ru-RU" sz="1800" b="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-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515 980,00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 (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2022 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год 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– 411 650,00 руб</a:t>
          </a: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.)</a:t>
          </a:r>
        </a:p>
      </dsp:txBody>
      <dsp:txXfrm>
        <a:off x="390374" y="4690595"/>
        <a:ext cx="8569762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A4C4C-9A5B-4BEF-A273-92422E6E938B}">
      <dsp:nvSpPr>
        <dsp:cNvPr id="0" name=""/>
        <dsp:cNvSpPr/>
      </dsp:nvSpPr>
      <dsp:spPr>
        <a:xfrm>
          <a:off x="0" y="433201"/>
          <a:ext cx="2092029" cy="12552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повышения профессиональной компетентности кадров</a:t>
          </a:r>
        </a:p>
      </dsp:txBody>
      <dsp:txXfrm>
        <a:off x="0" y="433201"/>
        <a:ext cx="2092029" cy="1255217"/>
      </dsp:txXfrm>
    </dsp:sp>
    <dsp:sp modelId="{2ECA79A8-E1E4-47D5-BD67-E80179A55211}">
      <dsp:nvSpPr>
        <dsp:cNvPr id="0" name=""/>
        <dsp:cNvSpPr/>
      </dsp:nvSpPr>
      <dsp:spPr>
        <a:xfrm>
          <a:off x="2303869" y="496766"/>
          <a:ext cx="2092029" cy="1255217"/>
        </a:xfrm>
        <a:prstGeom prst="rect">
          <a:avLst/>
        </a:prstGeom>
        <a:gradFill rotWithShape="0">
          <a:gsLst>
            <a:gs pos="0">
              <a:schemeClr val="accent4">
                <a:hueOff val="855756"/>
                <a:satOff val="-2116"/>
                <a:lumOff val="-1123"/>
                <a:alphaOff val="0"/>
                <a:tint val="65000"/>
                <a:lumMod val="110000"/>
              </a:schemeClr>
            </a:gs>
            <a:gs pos="88000">
              <a:schemeClr val="accent4">
                <a:hueOff val="855756"/>
                <a:satOff val="-2116"/>
                <a:lumOff val="-11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государственного задания на оказание государственных услуг (выполнение работ)</a:t>
          </a:r>
        </a:p>
      </dsp:txBody>
      <dsp:txXfrm>
        <a:off x="2303869" y="496766"/>
        <a:ext cx="2092029" cy="1255217"/>
      </dsp:txXfrm>
    </dsp:sp>
    <dsp:sp modelId="{7D4FB65C-2857-4403-A2FF-CADCE27E1AC2}">
      <dsp:nvSpPr>
        <dsp:cNvPr id="0" name=""/>
        <dsp:cNvSpPr/>
      </dsp:nvSpPr>
      <dsp:spPr>
        <a:xfrm>
          <a:off x="4605101" y="496766"/>
          <a:ext cx="2092029" cy="1255217"/>
        </a:xfrm>
        <a:prstGeom prst="rect">
          <a:avLst/>
        </a:prstGeom>
        <a:gradFill rotWithShape="0">
          <a:gsLst>
            <a:gs pos="0">
              <a:schemeClr val="accent4">
                <a:hueOff val="1711511"/>
                <a:satOff val="-4232"/>
                <a:lumOff val="-2246"/>
                <a:alphaOff val="0"/>
                <a:tint val="65000"/>
                <a:lumMod val="110000"/>
              </a:schemeClr>
            </a:gs>
            <a:gs pos="88000">
              <a:schemeClr val="accent4">
                <a:hueOff val="1711511"/>
                <a:satOff val="-4232"/>
                <a:lumOff val="-224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работы в части качества предоставления социальных услуг</a:t>
          </a:r>
        </a:p>
      </dsp:txBody>
      <dsp:txXfrm>
        <a:off x="4605101" y="496766"/>
        <a:ext cx="2092029" cy="1255217"/>
      </dsp:txXfrm>
    </dsp:sp>
    <dsp:sp modelId="{DC8D9A88-A6F4-48A5-A179-F7AA2E9AAA83}">
      <dsp:nvSpPr>
        <dsp:cNvPr id="0" name=""/>
        <dsp:cNvSpPr/>
      </dsp:nvSpPr>
      <dsp:spPr>
        <a:xfrm>
          <a:off x="6906333" y="496766"/>
          <a:ext cx="2092029" cy="1255217"/>
        </a:xfrm>
        <a:prstGeom prst="rect">
          <a:avLst/>
        </a:prstGeom>
        <a:gradFill rotWithShape="0">
          <a:gsLst>
            <a:gs pos="0">
              <a:schemeClr val="accent4">
                <a:hueOff val="2567267"/>
                <a:satOff val="-6348"/>
                <a:lumOff val="-3369"/>
                <a:alphaOff val="0"/>
                <a:tint val="65000"/>
                <a:lumMod val="110000"/>
              </a:schemeClr>
            </a:gs>
            <a:gs pos="88000">
              <a:schemeClr val="accent4">
                <a:hueOff val="2567267"/>
                <a:satOff val="-6348"/>
                <a:lumOff val="-33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мероприятий по комплексной безопасности</a:t>
          </a:r>
        </a:p>
      </dsp:txBody>
      <dsp:txXfrm>
        <a:off x="6906333" y="496766"/>
        <a:ext cx="2092029" cy="1255217"/>
      </dsp:txXfrm>
    </dsp:sp>
    <dsp:sp modelId="{1A5C220E-3C29-428F-9567-F4E21DF02B8D}">
      <dsp:nvSpPr>
        <dsp:cNvPr id="0" name=""/>
        <dsp:cNvSpPr/>
      </dsp:nvSpPr>
      <dsp:spPr>
        <a:xfrm>
          <a:off x="2637" y="1961186"/>
          <a:ext cx="2092029" cy="1896470"/>
        </a:xfrm>
        <a:prstGeom prst="rect">
          <a:avLst/>
        </a:prstGeom>
        <a:gradFill rotWithShape="0">
          <a:gsLst>
            <a:gs pos="0">
              <a:schemeClr val="accent4">
                <a:hueOff val="3423023"/>
                <a:satOff val="-8464"/>
                <a:lumOff val="-4492"/>
                <a:alphaOff val="0"/>
                <a:tint val="65000"/>
                <a:lumMod val="110000"/>
              </a:schemeClr>
            </a:gs>
            <a:gs pos="88000">
              <a:schemeClr val="accent4">
                <a:hueOff val="3423023"/>
                <a:satOff val="-8464"/>
                <a:lumOff val="-449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подготовке и проведении мероприятий, </a:t>
          </a:r>
          <a:r>
            <a:rPr lang="ru-RU" altLang="ru-RU" sz="1400" b="0" kern="12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rPr>
            <a:t>посвященных Году семьи в РФ и Году Команды заботы в ЛО</a:t>
          </a:r>
          <a:endParaRPr lang="ru-RU" altLang="ru-RU" sz="1400" b="0" kern="1200" dirty="0">
            <a:solidFill>
              <a:srgbClr val="00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7" y="1961186"/>
        <a:ext cx="2092029" cy="1896470"/>
      </dsp:txXfrm>
    </dsp:sp>
    <dsp:sp modelId="{84F8158A-C293-4107-917B-354636B24893}">
      <dsp:nvSpPr>
        <dsp:cNvPr id="0" name=""/>
        <dsp:cNvSpPr/>
      </dsp:nvSpPr>
      <dsp:spPr>
        <a:xfrm>
          <a:off x="2303869" y="1961186"/>
          <a:ext cx="2092029" cy="1896470"/>
        </a:xfrm>
        <a:prstGeom prst="rect">
          <a:avLst/>
        </a:prstGeom>
        <a:gradFill rotWithShape="0">
          <a:gsLst>
            <a:gs pos="0">
              <a:schemeClr val="accent4">
                <a:hueOff val="4278778"/>
                <a:satOff val="-10580"/>
                <a:lumOff val="-5615"/>
                <a:alphaOff val="0"/>
                <a:tint val="65000"/>
                <a:lumMod val="110000"/>
              </a:schemeClr>
            </a:gs>
            <a:gs pos="88000">
              <a:schemeClr val="accent4">
                <a:hueOff val="4278778"/>
                <a:satOff val="-10580"/>
                <a:lumOff val="-561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Укрепление материально- технической базы учреждения</a:t>
          </a:r>
        </a:p>
      </dsp:txBody>
      <dsp:txXfrm>
        <a:off x="2303869" y="1961186"/>
        <a:ext cx="2092029" cy="1896470"/>
      </dsp:txXfrm>
    </dsp:sp>
    <dsp:sp modelId="{A0979C62-3A06-4246-8B93-804BB5088909}">
      <dsp:nvSpPr>
        <dsp:cNvPr id="0" name=""/>
        <dsp:cNvSpPr/>
      </dsp:nvSpPr>
      <dsp:spPr>
        <a:xfrm>
          <a:off x="4605101" y="1961186"/>
          <a:ext cx="2092029" cy="1896470"/>
        </a:xfrm>
        <a:prstGeom prst="rect">
          <a:avLst/>
        </a:prstGeom>
        <a:gradFill rotWithShape="0">
          <a:gsLst>
            <a:gs pos="0">
              <a:schemeClr val="accent4">
                <a:hueOff val="5134534"/>
                <a:satOff val="-12696"/>
                <a:lumOff val="-6738"/>
                <a:alphaOff val="0"/>
                <a:tint val="65000"/>
                <a:lumMod val="110000"/>
              </a:schemeClr>
            </a:gs>
            <a:gs pos="88000">
              <a:schemeClr val="accent4">
                <a:hueOff val="5134534"/>
                <a:satOff val="-12696"/>
                <a:lumOff val="-673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мероприятий по выявленным нарушениям в ходе проведения плановых </a:t>
          </a:r>
          <a:r>
            <a:rPr lang="ru-RU" altLang="ru-RU" sz="1400" b="0" kern="12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проверок и профилактических мероприятий КНО</a:t>
          </a:r>
          <a:endParaRPr lang="ru-RU" sz="1400" kern="1200" dirty="0"/>
        </a:p>
      </dsp:txBody>
      <dsp:txXfrm>
        <a:off x="4605101" y="1961186"/>
        <a:ext cx="2092029" cy="1896470"/>
      </dsp:txXfrm>
    </dsp:sp>
    <dsp:sp modelId="{D1F5442B-7309-43F6-AC04-A7C456BC6096}">
      <dsp:nvSpPr>
        <dsp:cNvPr id="0" name=""/>
        <dsp:cNvSpPr/>
      </dsp:nvSpPr>
      <dsp:spPr>
        <a:xfrm>
          <a:off x="6906333" y="1961186"/>
          <a:ext cx="2092029" cy="1896470"/>
        </a:xfrm>
        <a:prstGeom prst="rect">
          <a:avLst/>
        </a:prstGeom>
        <a:gradFill rotWithShape="0">
          <a:gsLst>
            <a:gs pos="0">
              <a:schemeClr val="accent4">
                <a:hueOff val="5990289"/>
                <a:satOff val="-14812"/>
                <a:lumOff val="-7861"/>
                <a:alphaOff val="0"/>
                <a:tint val="65000"/>
                <a:lumMod val="110000"/>
              </a:schemeClr>
            </a:gs>
            <a:gs pos="88000">
              <a:schemeClr val="accent4">
                <a:hueOff val="5990289"/>
                <a:satOff val="-14812"/>
                <a:lumOff val="-786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в информационной системе взаимодействия «Управление бюджетным процессом ЛО» </a:t>
          </a:r>
        </a:p>
      </dsp:txBody>
      <dsp:txXfrm>
        <a:off x="6906333" y="1961186"/>
        <a:ext cx="2092029" cy="1896470"/>
      </dsp:txXfrm>
    </dsp:sp>
    <dsp:sp modelId="{88DC10E9-F0CD-411D-90F3-6D6F28E5D504}">
      <dsp:nvSpPr>
        <dsp:cNvPr id="0" name=""/>
        <dsp:cNvSpPr/>
      </dsp:nvSpPr>
      <dsp:spPr>
        <a:xfrm>
          <a:off x="2637" y="4070054"/>
          <a:ext cx="2092029" cy="1910704"/>
        </a:xfrm>
        <a:prstGeom prst="rect">
          <a:avLst/>
        </a:prstGeom>
        <a:gradFill rotWithShape="0">
          <a:gsLst>
            <a:gs pos="0">
              <a:schemeClr val="accent4">
                <a:hueOff val="6846045"/>
                <a:satOff val="-16928"/>
                <a:lumOff val="-8984"/>
                <a:alphaOff val="0"/>
                <a:tint val="65000"/>
                <a:lumMod val="110000"/>
              </a:schemeClr>
            </a:gs>
            <a:gs pos="88000">
              <a:schemeClr val="accent4">
                <a:hueOff val="6846045"/>
                <a:satOff val="-16928"/>
                <a:lumOff val="-89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работы по </a:t>
          </a:r>
          <a:r>
            <a:rPr lang="ru-RU" sz="1400" b="0" kern="12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повышению </a:t>
          </a:r>
          <a:r>
            <a:rPr lang="ru-RU" sz="1400" b="0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уровня доступности учреждения для маломобильных групп </a:t>
          </a:r>
          <a:r>
            <a:rPr lang="ru-RU" sz="1400" b="0" kern="12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населения по результатам НОК</a:t>
          </a:r>
          <a:endParaRPr lang="ru-RU" sz="1400" b="0" kern="120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7" y="4070054"/>
        <a:ext cx="2092029" cy="1910704"/>
      </dsp:txXfrm>
    </dsp:sp>
    <dsp:sp modelId="{06548E75-9617-4ABC-8362-D82B5A6996DD}">
      <dsp:nvSpPr>
        <dsp:cNvPr id="0" name=""/>
        <dsp:cNvSpPr/>
      </dsp:nvSpPr>
      <dsp:spPr>
        <a:xfrm>
          <a:off x="2303869" y="4070054"/>
          <a:ext cx="2092029" cy="1910704"/>
        </a:xfrm>
        <a:prstGeom prst="rect">
          <a:avLst/>
        </a:prstGeom>
        <a:gradFill rotWithShape="0">
          <a:gsLst>
            <a:gs pos="0">
              <a:schemeClr val="accent4">
                <a:hueOff val="7701801"/>
                <a:satOff val="-19044"/>
                <a:lumOff val="-10107"/>
                <a:alphaOff val="0"/>
                <a:tint val="65000"/>
                <a:lumMod val="110000"/>
              </a:schemeClr>
            </a:gs>
            <a:gs pos="88000">
              <a:schemeClr val="accent4">
                <a:hueOff val="7701801"/>
                <a:satOff val="-19044"/>
                <a:lumOff val="-1010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деятельности по оказанию платных услуг и привлечению внебюджетных средств</a:t>
          </a:r>
        </a:p>
      </dsp:txBody>
      <dsp:txXfrm>
        <a:off x="2303869" y="4070054"/>
        <a:ext cx="2092029" cy="1910704"/>
      </dsp:txXfrm>
    </dsp:sp>
    <dsp:sp modelId="{C3928493-7729-4270-A8EA-C3CAED969374}">
      <dsp:nvSpPr>
        <dsp:cNvPr id="0" name=""/>
        <dsp:cNvSpPr/>
      </dsp:nvSpPr>
      <dsp:spPr>
        <a:xfrm>
          <a:off x="4605101" y="4066860"/>
          <a:ext cx="2092029" cy="1917093"/>
        </a:xfrm>
        <a:prstGeom prst="rect">
          <a:avLst/>
        </a:prstGeom>
        <a:gradFill rotWithShape="0">
          <a:gsLst>
            <a:gs pos="0">
              <a:schemeClr val="accent4">
                <a:hueOff val="8557557"/>
                <a:satOff val="-21160"/>
                <a:lumOff val="-11230"/>
                <a:alphaOff val="0"/>
                <a:tint val="65000"/>
                <a:lumMod val="110000"/>
              </a:schemeClr>
            </a:gs>
            <a:gs pos="88000">
              <a:schemeClr val="accent4">
                <a:hueOff val="8557557"/>
                <a:satOff val="-21160"/>
                <a:lumOff val="-1123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r>
            <a:rPr lang="ru-RU" sz="1200" b="0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социального обслуживания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5101" y="4066860"/>
        <a:ext cx="2092029" cy="1917093"/>
      </dsp:txXfrm>
    </dsp:sp>
    <dsp:sp modelId="{3339D155-D7B3-4505-81AE-8B5398112518}">
      <dsp:nvSpPr>
        <dsp:cNvPr id="0" name=""/>
        <dsp:cNvSpPr/>
      </dsp:nvSpPr>
      <dsp:spPr>
        <a:xfrm>
          <a:off x="6906333" y="4070054"/>
          <a:ext cx="2092029" cy="1910704"/>
        </a:xfrm>
        <a:prstGeom prst="rect">
          <a:avLst/>
        </a:prstGeom>
        <a:gradFill rotWithShape="0">
          <a:gsLst>
            <a:gs pos="0">
              <a:schemeClr val="accent4">
                <a:hueOff val="9413312"/>
                <a:satOff val="-23276"/>
                <a:lumOff val="-12353"/>
                <a:alphaOff val="0"/>
                <a:tint val="65000"/>
                <a:lumMod val="110000"/>
              </a:schemeClr>
            </a:gs>
            <a:gs pos="88000">
              <a:schemeClr val="accent4">
                <a:hueOff val="9413312"/>
                <a:satOff val="-23276"/>
                <a:lumOff val="-123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мер </a:t>
          </a:r>
          <a:r>
            <a:rPr lang="ru-RU" sz="1400" b="0" kern="120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защиты информации</a:t>
          </a:r>
          <a:endParaRPr lang="ru-RU" sz="1400" b="0" kern="12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6333" y="4070054"/>
        <a:ext cx="2092029" cy="191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28F12D-B141-496E-BCFD-6D648D4DBCCA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8BDE69-022A-4951-B42F-2A73BF3DE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9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0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7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8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7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C6286-E00D-42AF-AF61-AE53D3E8410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63195-9004-45CF-8EB9-2DFE36A85A5C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09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9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52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2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A4D08-B0D6-4FD9-86D8-61A048DEB8C9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2381E-5676-47EA-9BFB-A5FFFA014EC8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09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64965-BC2F-4B95-B981-605746851DF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50786-1F28-4238-88B2-33486E36C7E0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31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DA6C9-C5A4-47BB-BE47-8D7C7082F34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72C6D-9410-40B1-9EB2-912A44F85A9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7003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59BC8-E7B1-473B-B1E7-DD98340D001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A5530-28A5-4AD4-ADCC-1C592CB0B537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80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7E87D-0AC7-4D49-ABCD-440F351E1C3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7AF4C-F68A-4962-9A87-31EA52AE4AF3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625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46930-2735-416A-9B1E-816E60FC9F0A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FA5A7-5AA9-435B-9E09-46B2A486DD2C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03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1C849-D10F-486F-BEE6-E2D33725A3E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5FCAD-0C43-4559-B013-07A1FA473EF8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012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CC3E3-8645-4F83-9B26-880063D3735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B0961-0C80-4945-B5B0-A7728F890677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4369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6AB40-1F83-4290-B9DB-282A748AA0BA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0C5FA-EA1A-44B4-A419-FF15B529FEEE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09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24F2C-9109-4D8F-A3DA-8EE4D35D3FA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84FD9-7C13-4BDD-8A82-3888029E2777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23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07.03.2024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8815954" cy="352839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</a:t>
            </a:r>
            <a:b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деятельности учреждения за </a:t>
            </a:r>
            <a: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b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</a:t>
            </a:r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b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ЛОГБУ «Кингисеппский СРЦ»</a:t>
            </a:r>
            <a:b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Кощеева Т.Ю.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/>
        </p:blipFill>
        <p:spPr>
          <a:xfrm>
            <a:off x="4278709" y="1293552"/>
            <a:ext cx="729582" cy="911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31100" r="2200" b="40550"/>
          <a:stretch/>
        </p:blipFill>
        <p:spPr>
          <a:xfrm>
            <a:off x="80628" y="2220792"/>
            <a:ext cx="9001000" cy="14401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62059"/>
            <a:ext cx="8083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Ленинградское областное государственное бюджетное учреждение</a:t>
            </a:r>
            <a:b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«Кингисеппский социально-реабилитационный центр для несовершеннолетних»</a:t>
            </a:r>
            <a:b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951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97"/>
            <a:ext cx="8712968" cy="6836503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контроль учреждения</a:t>
            </a:r>
            <a: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14062"/>
              </p:ext>
            </p:extLst>
          </p:nvPr>
        </p:nvGraphicFramePr>
        <p:xfrm>
          <a:off x="107504" y="620687"/>
          <a:ext cx="8928992" cy="61679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776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2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проведения,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удостоверяющий документ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4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Внеплановая выездная проверка ОДН</a:t>
                      </a:r>
                      <a:r>
                        <a:rPr lang="ru-RU" sz="1400" kern="1200" baseline="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 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Кингисеппского</a:t>
                      </a:r>
                      <a:r>
                        <a:rPr lang="ru-RU" sz="1400" kern="1200" baseline="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УДНиПР</a:t>
                      </a:r>
                      <a:r>
                        <a:rPr lang="ru-RU" sz="1400" kern="1200" baseline="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МЧС России по Ленинградской области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</a:t>
                      </a:r>
                      <a:endParaRPr lang="ru-RU" sz="14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23.11.2023.</a:t>
                      </a:r>
                      <a:endParaRPr lang="ru-RU" sz="14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</a:t>
                      </a: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 – 180-2-18-1615</a:t>
                      </a:r>
                      <a:endParaRPr lang="ru-RU" sz="14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требований пожарной</a:t>
                      </a:r>
                      <a:r>
                        <a:rPr lang="ru-RU" sz="1400" kern="1200" baseline="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безопасности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Капитальный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ремонт АПС</a:t>
                      </a:r>
                      <a:r>
                        <a:rPr lang="ru-RU" sz="14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системы оповещения и эвакуации</a:t>
                      </a:r>
                      <a:endParaRPr lang="ru-RU" sz="1400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9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effectLst/>
                        </a:rPr>
                        <a:t>     Комитет по социальной защите населения Ленинградской области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baseline="0" dirty="0" err="1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Кингисеппская</a:t>
                      </a: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городская прокуратура</a:t>
                      </a:r>
                      <a:endParaRPr lang="ru-RU" sz="1400" b="1" kern="1200" baseline="0" dirty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kern="1200" baseline="0" dirty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effectLst/>
                        </a:rPr>
                        <a:t>Комитет по социальной защите населения Ленинградской области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Акт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effectLst/>
                        </a:rPr>
                        <a:t> проверки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effectLst/>
                        </a:rPr>
                        <a:t>от 03.04.2023.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effectLst/>
                        </a:rPr>
                        <a:t>№ 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Представление</a:t>
                      </a: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7-02-2022 </a:t>
                      </a:r>
                      <a:r>
                        <a:rPr lang="ru-RU" sz="14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26.01.2023.</a:t>
                      </a: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Акт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 20.10.2023.</a:t>
                      </a: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12-2023-44</a:t>
                      </a: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требований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трудового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effectLst/>
                        </a:rPr>
                        <a:t> законодательства и иных нормативных актов, содержащих нормы трудового права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Нарушения 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effectLst/>
                        </a:rPr>
                        <a:t>устранены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</a:t>
                      </a:r>
                      <a:r>
                        <a:rPr lang="ru-RU" sz="14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 граждан, пребывающих в организациях социального обслуживания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 </a:t>
                      </a:r>
                      <a:r>
                        <a:rPr lang="ru-RU" sz="1400" b="1" kern="12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устранены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</a:t>
                      </a: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законодательства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,иных нормативных актов о контрактной системе в сфере закупок товаров, работ, услуг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50021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0" y="-3905"/>
            <a:ext cx="8964488" cy="238434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по кадровому составу</a:t>
            </a:r>
            <a:b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Штатное расписание</a:t>
            </a: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69,75 </a:t>
            </a: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ст., фактическая численность 59 чел.</a:t>
            </a:r>
            <a:b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Укомплектованность учреждения специалистами</a:t>
            </a: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оказывающими социальные услуги составляет </a:t>
            </a: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99,0 % </a:t>
            </a:r>
            <a:b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текучести кадров  2023г. - 33,15 (принято 35 чел., уволено 18 чел.)</a:t>
            </a:r>
            <a:b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2022 г.- 68,03 (принято 29 чел., уволено 38 чел.)</a:t>
            </a:r>
            <a:b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78024"/>
              </p:ext>
            </p:extLst>
          </p:nvPr>
        </p:nvGraphicFramePr>
        <p:xfrm>
          <a:off x="266576" y="2380442"/>
          <a:ext cx="7716837" cy="2181860"/>
        </p:xfrm>
        <a:graphic>
          <a:graphicData uri="http://schemas.openxmlformats.org/drawingml/2006/table">
            <a:tbl>
              <a:tblPr/>
              <a:tblGrid>
                <a:gridCol w="429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9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8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89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455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Наименование 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Педагогические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работники (чел)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Медицинские работники(чел)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0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Общее количество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             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6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Высшая квалификационная категория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0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Первая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вторая категории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61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Аттестация на соответствие занимаемой должности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20326"/>
              </p:ext>
            </p:extLst>
          </p:nvPr>
        </p:nvGraphicFramePr>
        <p:xfrm>
          <a:off x="266576" y="4787454"/>
          <a:ext cx="7776864" cy="201622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53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3038">
                  <a:extLst>
                    <a:ext uri="{9D8B030D-6E8A-4147-A177-3AD203B41FA5}">
                      <a16:colId xmlns="" xmlns:a16="http://schemas.microsoft.com/office/drawing/2014/main" val="1008176258"/>
                    </a:ext>
                  </a:extLst>
                </a:gridCol>
                <a:gridCol w="1318355">
                  <a:extLst>
                    <a:ext uri="{9D8B030D-6E8A-4147-A177-3AD203B41FA5}">
                      <a16:colId xmlns="" xmlns:a16="http://schemas.microsoft.com/office/drawing/2014/main" val="2120212513"/>
                    </a:ext>
                  </a:extLst>
                </a:gridCol>
                <a:gridCol w="15767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14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количество работников в учреждении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высшим </a:t>
                      </a:r>
                      <a:r>
                        <a:rPr lang="ru-RU" sz="1400" b="1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образова-нием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средним </a:t>
                      </a:r>
                      <a:r>
                        <a:rPr lang="ru-RU" sz="1400" b="1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профессио-нальным</a:t>
                      </a: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образованием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 лет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старше 60 лет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1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специалистов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4213" y="3409311"/>
            <a:ext cx="3167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rebuchet MS"/>
              </a:rPr>
              <a:t>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rebuchet M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rgbClr val="7E97A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21470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764428" y="188640"/>
            <a:ext cx="5708683" cy="1459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5713" r="19896" b="2857"/>
          <a:stretch/>
        </p:blipFill>
        <p:spPr>
          <a:xfrm>
            <a:off x="155739" y="179046"/>
            <a:ext cx="1005592" cy="1025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52E393-F74F-7C43-E625-D35866416679}"/>
              </a:ext>
            </a:extLst>
          </p:cNvPr>
          <p:cNvSpPr txBox="1"/>
          <p:nvPr/>
        </p:nvSpPr>
        <p:spPr>
          <a:xfrm>
            <a:off x="155739" y="202299"/>
            <a:ext cx="8988261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Повышение профессиональной компетентности кадров</a:t>
            </a:r>
          </a:p>
          <a:p>
            <a:pPr algn="ctr"/>
            <a:endParaRPr lang="ru-RU" sz="1600" b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30.12.2023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штатное расписание</a:t>
            </a:r>
            <a:r>
              <a:rPr lang="ru-RU" sz="16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69,75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 численность -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b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учреждения специалистами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непосредственно оказывающими социальные услуги: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97,4 %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99 %</a:t>
            </a:r>
            <a:endParaRPr lang="ru-RU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из них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специалистов, непосредственно оказывающих социальные услуги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</a:t>
            </a:r>
            <a:r>
              <a:rPr lang="ru-RU" sz="1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Ежегодное гигиеническое обучение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</a:p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u="sng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специалистов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непосредственно оказывающих социальные услуги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</a:t>
            </a:r>
            <a:r>
              <a:rPr lang="ru-RU" sz="1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Ежегодное гигиеническое обучение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70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мотреть исходное изображение">
            <a:extLst>
              <a:ext uri="{FF2B5EF4-FFF2-40B4-BE49-F238E27FC236}">
                <a16:creationId xmlns="" xmlns:a16="http://schemas.microsoft.com/office/drawing/2014/main" id="{2C42CE4E-19E8-CC51-857B-865B65C2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04" y="1412776"/>
            <a:ext cx="3024336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9326"/>
            <a:ext cx="3640422" cy="415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7504" y="188594"/>
            <a:ext cx="90364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на звание </a:t>
            </a:r>
          </a:p>
          <a:p>
            <a:pPr algn="ctr"/>
            <a:r>
              <a:rPr lang="ru-RU" sz="26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работник учреждения социального обслуживания»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73898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i="1" dirty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i="1" dirty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i="1" dirty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i="1" dirty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38984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 </a:t>
            </a:r>
            <a:r>
              <a:rPr lang="ru-RU" sz="2000" b="1" i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победитель в номинации «За долголетие»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43441"/>
            <a:ext cx="177165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16" y="4343441"/>
            <a:ext cx="1703148" cy="2368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194655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" y="100461"/>
            <a:ext cx="2437355" cy="3228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80" y="2971603"/>
            <a:ext cx="3108008" cy="281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63" y="667311"/>
            <a:ext cx="3629919" cy="2571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2158083" cy="3174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90" y="4365104"/>
            <a:ext cx="3033191" cy="2392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816655" y="3212976"/>
            <a:ext cx="3197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онлайн-конкурсе по инклюзивному танцу «Х фестиваль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Dance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БФ «Инклюзив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Дэнс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Инклюзивный танец».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690336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7960" y="75309"/>
            <a:ext cx="2646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«Святость материнства»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4716" y="56312"/>
            <a:ext cx="2393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смотр-конкурс на лучшую презентацию профессионального мастерства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5819" y="6060437"/>
            <a:ext cx="23862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фестиваль «Луч»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690336"/>
            <a:ext cx="387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3606" y="1793179"/>
            <a:ext cx="2743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Всероссийская премия в поддержку родителей детей с инвалидностью «Особенное счастье»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8401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фициальный сайт администрации г. Туапсе - О мерах социальной поддержки  инвалид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39"/>
            <a:ext cx="1907704" cy="10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7082239" cy="26836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«ДОМ ВОЛШЕБНИКОВ»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Общественная организация </a:t>
            </a:r>
            <a:r>
              <a:rPr lang="ru-RU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br>
              <a:rPr lang="ru-RU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детей-инвалидов, инвалидов с детства «ДАНКО»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поддержка семьи, материнства, отцовства и детства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(</a:t>
            </a:r>
            <a:r>
              <a:rPr lang="ru-RU" sz="1400" dirty="0" smtClean="0">
                <a:solidFill>
                  <a:srgbClr val="002060"/>
                </a:solidFill>
              </a:rPr>
              <a:t>грант правительства Ленинградской области,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субсидии МО «Кингисеппское городское поселение»)</a:t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99790" y="2763110"/>
            <a:ext cx="3024337" cy="13859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Экскурсия "Край</a:t>
            </a:r>
            <a:r>
              <a:rPr lang="ru-RU" dirty="0">
                <a:solidFill>
                  <a:srgbClr val="002060"/>
                </a:solidFill>
              </a:rPr>
              <a:t>, ﻿в котором ﻿ты живешь"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Мастер-классы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Предоставление продуктовых наборов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" y="2564904"/>
            <a:ext cx="3635896" cy="286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58" y="1885781"/>
            <a:ext cx="2541342" cy="338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20" y="4257240"/>
            <a:ext cx="3348171" cy="251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997604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61"/>
            <a:ext cx="8856983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Благотворительными Фондами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67" y="2318908"/>
            <a:ext cx="257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2234" y="2846083"/>
            <a:ext cx="2633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3321086"/>
            <a:ext cx="2633871" cy="78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19705"/>
            <a:ext cx="28803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Акция </a:t>
            </a:r>
            <a:r>
              <a:rPr lang="ru-RU" b="1" dirty="0" smtClean="0">
                <a:solidFill>
                  <a:srgbClr val="0070C0"/>
                </a:solidFill>
              </a:rPr>
              <a:t>«Елка </a:t>
            </a:r>
            <a:r>
              <a:rPr lang="ru-RU" b="1" dirty="0">
                <a:solidFill>
                  <a:srgbClr val="0070C0"/>
                </a:solidFill>
              </a:rPr>
              <a:t>﻿</a:t>
            </a:r>
            <a:r>
              <a:rPr lang="ru-RU" b="1" dirty="0" smtClean="0">
                <a:solidFill>
                  <a:srgbClr val="0070C0"/>
                </a:solidFill>
              </a:rPr>
              <a:t>желаний»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БФ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МИР»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0952"/>
            <a:ext cx="4303911" cy="422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427271" y="3850324"/>
            <a:ext cx="2313333" cy="370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21" y="649327"/>
            <a:ext cx="2192439" cy="292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95936" y="647482"/>
            <a:ext cx="2695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Посещение ﻿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</a:t>
            </a:r>
            <a:r>
              <a:rPr lang="ru-RU" sz="1600" b="1" dirty="0">
                <a:solidFill>
                  <a:srgbClr val="0070C0"/>
                </a:solidFill>
              </a:rPr>
              <a:t>Театра Юного Зрителя </a:t>
            </a:r>
            <a:r>
              <a:rPr lang="ru-RU" sz="1600" b="1" dirty="0" smtClean="0">
                <a:solidFill>
                  <a:srgbClr val="0070C0"/>
                </a:solidFill>
              </a:rPr>
              <a:t>имени»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ЛРОО «Лепестки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обра»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5013" y="3577266"/>
            <a:ext cx="403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«Добрые сердца – источник творчества», номинация «Танец», ЛРОО «Лепестки Добра»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9982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3965A0-DCB4-D308-D689-A08CB17C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PR-</a:t>
            </a:r>
            <a:r>
              <a:rPr lang="ru-RU" sz="2400" b="1" dirty="0">
                <a:solidFill>
                  <a:srgbClr val="002060"/>
                </a:solidFill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</a:rPr>
              <a:t>ероприятия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Конкурс «Создай логотип»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B596C22-00E6-72FA-F1C6-FD2A29F9C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125">
            <a:off x="1270918" y="1352780"/>
            <a:ext cx="1947464" cy="1002699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7DE8EB-235F-5919-5971-C0E0537AA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423">
            <a:off x="569949" y="1129620"/>
            <a:ext cx="1040859" cy="10200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F7B3C1D-A2AD-7D33-2674-37F03E688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3" y="2249973"/>
            <a:ext cx="1092069" cy="953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37692CA-8773-A04F-1A8A-9FB83577C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07" y="2157934"/>
            <a:ext cx="1045076" cy="10450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07C1BB0-D75B-1AE9-E0DF-6CA1A5787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07" y="2249973"/>
            <a:ext cx="994572" cy="9890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9F3FE8-E46B-FCF3-0479-1DE65BB314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55" y="1209524"/>
            <a:ext cx="1327434" cy="85370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 flipH="1">
            <a:off x="-340409" y="3362461"/>
            <a:ext cx="3679268" cy="621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600" b="1" i="1" dirty="0" smtClean="0"/>
              <a:t>Профильные мероприятия, обучающие семинары</a:t>
            </a:r>
            <a:endParaRPr lang="ru-RU" sz="16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2" y="5327929"/>
            <a:ext cx="2366890" cy="141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2" y="4029762"/>
            <a:ext cx="1863066" cy="278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12" y="2164590"/>
            <a:ext cx="2340767" cy="137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4052"/>
          <a:stretch>
            <a:fillRect/>
          </a:stretch>
        </p:blipFill>
        <p:spPr bwMode="auto">
          <a:xfrm>
            <a:off x="6509517" y="3614061"/>
            <a:ext cx="2597448" cy="1771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37" y="499527"/>
            <a:ext cx="2553062" cy="1617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b="23750"/>
          <a:stretch>
            <a:fillRect/>
          </a:stretch>
        </p:blipFill>
        <p:spPr bwMode="auto">
          <a:xfrm>
            <a:off x="6629425" y="5401636"/>
            <a:ext cx="2375187" cy="137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" t="22908" r="1137" b="8258"/>
          <a:stretch>
            <a:fillRect/>
          </a:stretch>
        </p:blipFill>
        <p:spPr bwMode="auto">
          <a:xfrm>
            <a:off x="4298189" y="3570475"/>
            <a:ext cx="2164766" cy="1685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26" y="464847"/>
            <a:ext cx="2375187" cy="1734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7"/>
          <a:stretch>
            <a:fillRect/>
          </a:stretch>
        </p:blipFill>
        <p:spPr bwMode="auto">
          <a:xfrm>
            <a:off x="6509517" y="2199091"/>
            <a:ext cx="2681046" cy="1342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60" y="4099471"/>
            <a:ext cx="2052123" cy="264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939307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83BC3-C5FB-5CA2-268E-8FDBE821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99" y="116632"/>
            <a:ext cx="8730989" cy="5040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en-US" sz="2400" dirty="0" smtClean="0">
                <a:solidFill>
                  <a:srgbClr val="002060"/>
                </a:solidFill>
              </a:rPr>
              <a:t>PR - </a:t>
            </a:r>
            <a:r>
              <a:rPr lang="ru-RU" sz="2400" dirty="0" smtClean="0">
                <a:solidFill>
                  <a:srgbClr val="002060"/>
                </a:solidFill>
              </a:rPr>
              <a:t>мероприятия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F13F98-77CC-9B6E-FD32-9CFD6C112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6" y="3621442"/>
            <a:ext cx="1901964" cy="280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E09545D-62AC-703F-CA1B-608813CD9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9" y="4023925"/>
            <a:ext cx="2009857" cy="275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15E4EA5-69A9-F6D8-3845-AA5FCDA0C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79" y="956371"/>
            <a:ext cx="1913856" cy="255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B8FECD3-E9E7-AB51-C329-924AB0183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" y="1351050"/>
            <a:ext cx="1852443" cy="247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0" y="643830"/>
            <a:ext cx="9144000" cy="10598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600" b="1" i="1" dirty="0" smtClean="0"/>
              <a:t>Мастер-классы в ТК                                Обучение «Академия </a:t>
            </a:r>
            <a:r>
              <a:rPr lang="ru-RU" sz="1600" b="1" i="1" dirty="0" err="1" smtClean="0"/>
              <a:t>госпабликов</a:t>
            </a:r>
            <a:r>
              <a:rPr lang="ru-RU" sz="1600" b="1" i="1" dirty="0" smtClean="0"/>
              <a:t>», </a:t>
            </a:r>
          </a:p>
          <a:p>
            <a:pPr marL="0" indent="0">
              <a:spcBef>
                <a:spcPts val="0"/>
              </a:spcBef>
            </a:pPr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                         Участие во Всероссийском интерактивном </a:t>
            </a:r>
          </a:p>
          <a:p>
            <a:pPr marL="0" indent="0">
              <a:spcBef>
                <a:spcPts val="0"/>
              </a:spcBef>
            </a:pPr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                         конкурсе «Лучшая группа (сообщество) в   </a:t>
            </a:r>
          </a:p>
          <a:p>
            <a:pPr marL="0" indent="0">
              <a:spcBef>
                <a:spcPts val="0"/>
              </a:spcBef>
            </a:pPr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                         контакте в 2023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77" y="1927448"/>
            <a:ext cx="2270781" cy="162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23" y="3147564"/>
            <a:ext cx="2129224" cy="150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52" y="3988734"/>
            <a:ext cx="2225566" cy="157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54" y="5227026"/>
            <a:ext cx="2460129" cy="155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00" y="1351049"/>
            <a:ext cx="2164951" cy="200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31112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9497"/>
            <a:ext cx="6799262" cy="5762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</a:t>
            </a: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3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0172788"/>
              </p:ext>
            </p:extLst>
          </p:nvPr>
        </p:nvGraphicFramePr>
        <p:xfrm>
          <a:off x="123335" y="442264"/>
          <a:ext cx="9001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03305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176996" y="65532"/>
            <a:ext cx="8741178" cy="1165357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обслуженных получателей социальных услуг в рамках выполнения государственного задания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97901" y="4925309"/>
            <a:ext cx="2965076" cy="187220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– 255 чел.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3854318" y="4941168"/>
            <a:ext cx="5191425" cy="189849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Полустационар -211 чел.</a:t>
            </a:r>
          </a:p>
          <a:p>
            <a:pPr algn="ctr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- 38 чел.</a:t>
            </a:r>
          </a:p>
          <a:p>
            <a:pPr algn="ctr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– 7 чел.</a:t>
            </a:r>
          </a:p>
          <a:p>
            <a:pPr algn="ctr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социальные услуги – 12 семей</a:t>
            </a:r>
          </a:p>
        </p:txBody>
      </p:sp>
      <p:cxnSp>
        <p:nvCxnSpPr>
          <p:cNvPr id="20" name="Прямая со стрелкой 19"/>
          <p:cNvCxnSpPr>
            <a:endCxn id="26" idx="4"/>
          </p:cNvCxnSpPr>
          <p:nvPr/>
        </p:nvCxnSpPr>
        <p:spPr>
          <a:xfrm>
            <a:off x="3037326" y="2816964"/>
            <a:ext cx="816992" cy="94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68510" y="4952966"/>
            <a:ext cx="754624" cy="1102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8618626" y="4503504"/>
            <a:ext cx="93750" cy="200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473378" y="6251491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агетная рамка 20"/>
          <p:cNvSpPr/>
          <p:nvPr/>
        </p:nvSpPr>
        <p:spPr>
          <a:xfrm>
            <a:off x="134618" y="2816964"/>
            <a:ext cx="2880320" cy="188860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</a:t>
            </a:r>
            <a:r>
              <a:rPr lang="ru-RU" sz="20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26" name="Багетная рамка 25"/>
          <p:cNvSpPr/>
          <p:nvPr/>
        </p:nvSpPr>
        <p:spPr>
          <a:xfrm>
            <a:off x="3854318" y="2738031"/>
            <a:ext cx="5184576" cy="204647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Полустационар -</a:t>
            </a:r>
            <a:r>
              <a:rPr lang="ru-RU" sz="195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</a:t>
            </a:r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algn="ctr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- 33 чел.</a:t>
            </a:r>
          </a:p>
          <a:p>
            <a:pPr algn="ctr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– </a:t>
            </a:r>
            <a:r>
              <a:rPr lang="ru-RU" sz="195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algn="just"/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социальные услуги -</a:t>
            </a:r>
            <a:r>
              <a:rPr lang="ru-RU" sz="195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95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055" y="1344829"/>
            <a:ext cx="8904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коечного фонда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койко-мест, из них 50 мест в полустационаре,16 мест – в стационаре.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объём государственной услуги: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 социальных услуг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9101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45024"/>
            <a:ext cx="7850833" cy="80317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Благодарим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/>
        </p:blipFill>
        <p:spPr>
          <a:xfrm>
            <a:off x="4139952" y="567933"/>
            <a:ext cx="1092624" cy="1365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31100" r="2200" b="40550"/>
          <a:stretch/>
        </p:blipFill>
        <p:spPr>
          <a:xfrm>
            <a:off x="115257" y="1899719"/>
            <a:ext cx="9001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231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395536" y="259941"/>
            <a:ext cx="8352928" cy="104241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Численность получателей социальных услуг</a:t>
            </a:r>
          </a:p>
          <a:p>
            <a:pPr algn="ctr"/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году - 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245 </a:t>
            </a:r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человек (в 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255 </a:t>
            </a:r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чел.)</a:t>
            </a:r>
          </a:p>
        </p:txBody>
      </p:sp>
      <p:sp>
        <p:nvSpPr>
          <p:cNvPr id="5" name="Багетная рамка 4"/>
          <p:cNvSpPr/>
          <p:nvPr/>
        </p:nvSpPr>
        <p:spPr>
          <a:xfrm>
            <a:off x="683568" y="1916832"/>
            <a:ext cx="2952328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формам социального обслуживания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5436096" y="1916832"/>
            <a:ext cx="2880320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категориям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89632" y="3501008"/>
            <a:ext cx="2258893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Полустационар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 </a:t>
            </a:r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2348525" y="3515856"/>
            <a:ext cx="1749935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1223628" y="4997763"/>
            <a:ext cx="2232248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дому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7308304" y="3501008"/>
            <a:ext cx="1656184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Дети-инвалиды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4211960" y="3522975"/>
            <a:ext cx="2952328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</a:t>
            </a:r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6067016" y="4983053"/>
            <a:ext cx="2194544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</a:t>
            </a:r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4048" y="134076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39752" y="134076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71600" y="306896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99792" y="306896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6"/>
          </p:cNvCxnSpPr>
          <p:nvPr/>
        </p:nvCxnSpPr>
        <p:spPr>
          <a:xfrm>
            <a:off x="2339752" y="3036071"/>
            <a:ext cx="0" cy="1961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2" idx="6"/>
          </p:cNvCxnSpPr>
          <p:nvPr/>
        </p:nvCxnSpPr>
        <p:spPr>
          <a:xfrm flipH="1">
            <a:off x="7164288" y="2981539"/>
            <a:ext cx="93750" cy="200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940152" y="306896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524328" y="306896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2073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5826719" cy="576064"/>
          </a:xfrm>
        </p:spPr>
        <p:txBody>
          <a:bodyPr/>
          <a:lstStyle/>
          <a:p>
            <a:pPr algn="ctr"/>
            <a:r>
              <a:rPr 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проживания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0290420"/>
              </p:ext>
            </p:extLst>
          </p:nvPr>
        </p:nvGraphicFramePr>
        <p:xfrm>
          <a:off x="107504" y="1628800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9952" y="1124744"/>
            <a:ext cx="36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6600"/>
                </a:solidFill>
              </a:rPr>
              <a:t>2023 </a:t>
            </a:r>
            <a:r>
              <a:rPr lang="ru-RU" sz="28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6600"/>
                </a:solidFill>
              </a:rPr>
              <a:t>год:    </a:t>
            </a:r>
            <a:r>
              <a:rPr lang="ru-RU" sz="28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C00000"/>
                </a:solidFill>
              </a:rPr>
              <a:t>2022 год:</a:t>
            </a:r>
          </a:p>
        </p:txBody>
      </p:sp>
    </p:spTree>
    <p:extLst>
      <p:ext uri="{BB962C8B-B14F-4D97-AF65-F5344CB8AC3E}">
        <p14:creationId xmlns:p14="http://schemas.microsoft.com/office/powerpoint/2010/main" val="14393538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217" y="490875"/>
            <a:ext cx="7904167" cy="1224136"/>
          </a:xfrm>
        </p:spPr>
        <p:txBody>
          <a:bodyPr/>
          <a:lstStyle/>
          <a:p>
            <a:pPr lvl="0" algn="ctr"/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Категории обслуженных семей </a:t>
            </a: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детьми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2749604"/>
              </p:ext>
            </p:extLst>
          </p:nvPr>
        </p:nvGraphicFramePr>
        <p:xfrm>
          <a:off x="107504" y="2132856"/>
          <a:ext cx="885698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4493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36903" cy="1872208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Характеристика получателей </a:t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социальных услуг </a:t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возрастно-половому признаку</a:t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г / 2022 г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436125"/>
              </p:ext>
            </p:extLst>
          </p:nvPr>
        </p:nvGraphicFramePr>
        <p:xfrm>
          <a:off x="107505" y="2132856"/>
          <a:ext cx="8626689" cy="29938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25228">
                  <a:extLst>
                    <a:ext uri="{9D8B030D-6E8A-4147-A177-3AD203B41FA5}">
                      <a16:colId xmlns="" xmlns:a16="http://schemas.microsoft.com/office/drawing/2014/main" val="3516828602"/>
                    </a:ext>
                  </a:extLst>
                </a:gridCol>
                <a:gridCol w="1098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04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58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81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49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36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784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Девочки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 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91837233"/>
                  </a:ext>
                </a:extLst>
              </a:tr>
              <a:tr h="781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 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4889097"/>
                  </a:ext>
                </a:extLst>
              </a:tr>
              <a:tr h="67840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231401"/>
                  </a:ext>
                </a:extLst>
              </a:tr>
              <a:tr h="814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/ 115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/ 34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/ 98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/ 53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/ 12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/ 92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6119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948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460433" cy="1656184"/>
          </a:xfrm>
        </p:spPr>
        <p:txBody>
          <a:bodyPr/>
          <a:lstStyle/>
          <a:p>
            <a:pPr lvl="0" algn="ctr"/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Сведения о предоставлении</a:t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социальных услуг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78155"/>
              </p:ext>
            </p:extLst>
          </p:nvPr>
        </p:nvGraphicFramePr>
        <p:xfrm>
          <a:off x="0" y="1160748"/>
          <a:ext cx="9144000" cy="557506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4716016">
                  <a:extLst>
                    <a:ext uri="{9D8B030D-6E8A-4147-A177-3AD203B41FA5}">
                      <a16:colId xmlns="" xmlns:a16="http://schemas.microsoft.com/office/drawing/2014/main" val="399248482"/>
                    </a:ext>
                  </a:extLst>
                </a:gridCol>
                <a:gridCol w="4427984">
                  <a:extLst>
                    <a:ext uri="{9D8B030D-6E8A-4147-A177-3AD203B41FA5}">
                      <a16:colId xmlns="" xmlns:a16="http://schemas.microsoft.com/office/drawing/2014/main" val="3732639561"/>
                    </a:ext>
                  </a:extLst>
                </a:gridCol>
              </a:tblGrid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видов социальных услуг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количество услуг (шт.)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   /    2022 год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5546127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Социально-бытовые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83473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62103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8147945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Социально-медицинские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28037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36273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8949527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Социально-психологические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8169 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  8240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10344689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Социально-педагогические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58625  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49157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3588986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Социально-трудовые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4488  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4443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1909242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Социально-правовые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 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  715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9134356"/>
                  </a:ext>
                </a:extLst>
              </a:tr>
              <a:tr h="69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 целях повышения коммуникативного потенциала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13338 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13420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5859877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196640  </a:t>
                      </a:r>
                      <a:r>
                        <a:rPr lang="ru-RU" sz="1800" b="0" u="sng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 175166</a:t>
                      </a:r>
                      <a:endParaRPr lang="ru-RU" sz="1800" b="1" u="sng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885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6647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9365"/>
            <a:ext cx="8064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33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Финансовое обеспечение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8606129"/>
              </p:ext>
            </p:extLst>
          </p:nvPr>
        </p:nvGraphicFramePr>
        <p:xfrm>
          <a:off x="143508" y="553693"/>
          <a:ext cx="9000492" cy="55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058589"/>
            <a:ext cx="9144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Совокупный объём закупок –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5 195 425,91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руб. (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2022 год-6 964 483,28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руб.)</a:t>
            </a:r>
          </a:p>
          <a:p>
            <a:pPr indent="449580" algn="just"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Среднемесячная заработная плата–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39 250,00 руб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(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2022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.- 36 997,69 руб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.) </a:t>
            </a:r>
          </a:p>
          <a:p>
            <a:pPr lvl="0" indent="449580" algn="just">
              <a:lnSpc>
                <a:spcPct val="90000"/>
              </a:lnSpc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9628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8750803" cy="748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Субсидии на иные цели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2" y="534529"/>
            <a:ext cx="2424335" cy="344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2" descr="IMG-20230322-WA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2" y="4225757"/>
            <a:ext cx="2424335" cy="243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47864" y="572188"/>
            <a:ext cx="1824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Поставка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автомобиля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3 240 000,00 </a:t>
            </a:r>
            <a:r>
              <a:rPr lang="ru-RU" b="1" dirty="0" smtClean="0">
                <a:solidFill>
                  <a:srgbClr val="002060"/>
                </a:solidFill>
              </a:rPr>
              <a:t>руб.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3800" y="1079651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Текущий ремонт групповых помещений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2 021 600,00 </a:t>
            </a:r>
            <a:r>
              <a:rPr lang="ru-RU" b="1" dirty="0" smtClean="0">
                <a:solidFill>
                  <a:srgbClr val="002060"/>
                </a:solidFill>
              </a:rPr>
              <a:t>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7805" y="231925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Служба универсальных помощников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180 669,57 </a:t>
            </a:r>
            <a:r>
              <a:rPr lang="ru-RU" b="1" dirty="0" smtClean="0">
                <a:solidFill>
                  <a:srgbClr val="002060"/>
                </a:solidFill>
              </a:rPr>
              <a:t>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4355346"/>
            <a:ext cx="303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45773" y="4022337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4776" y="3225776"/>
            <a:ext cx="6023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предоставление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ранней помощи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от 0 до 3-х лет и их семьям, проживающим на территории ЛО -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997,00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62" y="4496865"/>
            <a:ext cx="2834391" cy="212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11" y="4491940"/>
            <a:ext cx="2813154" cy="2109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41738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Гран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1005</Words>
  <Application>Microsoft Office PowerPoint</Application>
  <PresentationFormat>Экран (4:3)</PresentationFormat>
  <Paragraphs>324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2_Грань</vt:lpstr>
      <vt:lpstr>  ОТЧЁТ «О деятельности учреждения за 2023 год»  05 марта 2024 года 13.00  Директор ЛОГБУ «Кингисеппский СРЦ» Кощеева Т.Ю.</vt:lpstr>
      <vt:lpstr>Презентация PowerPoint</vt:lpstr>
      <vt:lpstr>Презентация PowerPoint</vt:lpstr>
      <vt:lpstr>По месту проживания</vt:lpstr>
      <vt:lpstr>Категории обслуженных семей  с детьми </vt:lpstr>
      <vt:lpstr>Характеристика получателей  социальных услуг  по возрастно-половому признаку 2023 г / 2022 г </vt:lpstr>
      <vt:lpstr>Сведения о предоставлении  социальных услуг  </vt:lpstr>
      <vt:lpstr>Презентация PowerPoint</vt:lpstr>
      <vt:lpstr>Субсидии на иные цели </vt:lpstr>
      <vt:lpstr>Внешний контроль учреждения             </vt:lpstr>
      <vt:lpstr> Статистические данные по кадровому составу  Штатное расписание– 69,75 ст., фактическая численность 59 чел. Укомплектованность учреждения специалистами, оказывающими социальные услуги составляет 99,0 %  Коэффициент текучести кадров  2023г. - 33,15 (принято 35 чел., уволено 18 чел.)                                                        2022 г.- 68,03 (принято 29 чел., уволено 38 чел.)      </vt:lpstr>
      <vt:lpstr>Презентация PowerPoint</vt:lpstr>
      <vt:lpstr>Презентация PowerPoint</vt:lpstr>
      <vt:lpstr>Презентация PowerPoint</vt:lpstr>
      <vt:lpstr>           Проект «ДОМ ВОЛШЕБНИКОВ»  Общественная организация родителей  детей-инвалидов, инвалидов с детства «ДАНКО»  Цель: поддержка семьи, материнства, отцовства и детства (грант правительства Ленинградской области,  субсидии МО «Кингисеппское городское поселение») </vt:lpstr>
      <vt:lpstr>Взаимодействие с Благотворительными Фондами</vt:lpstr>
      <vt:lpstr>                                         PR-мероприятия   Конкурс «Создай логотип»</vt:lpstr>
      <vt:lpstr>                                    PR - мероприятия</vt:lpstr>
      <vt:lpstr>Задачи на 2024 год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МБУ</cp:lastModifiedBy>
  <cp:revision>609</cp:revision>
  <cp:lastPrinted>2024-03-04T06:58:00Z</cp:lastPrinted>
  <dcterms:created xsi:type="dcterms:W3CDTF">2016-02-11T11:05:30Z</dcterms:created>
  <dcterms:modified xsi:type="dcterms:W3CDTF">2024-03-07T08:09:09Z</dcterms:modified>
</cp:coreProperties>
</file>