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9"/>
  </p:notesMasterIdLst>
  <p:sldIdLst>
    <p:sldId id="261" r:id="rId3"/>
    <p:sldId id="271" r:id="rId4"/>
    <p:sldId id="267" r:id="rId5"/>
    <p:sldId id="272" r:id="rId6"/>
    <p:sldId id="273" r:id="rId7"/>
    <p:sldId id="269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E06A72"/>
    <a:srgbClr val="B97F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262" autoAdjust="0"/>
  </p:normalViewPr>
  <p:slideViewPr>
    <p:cSldViewPr snapToGrid="0">
      <p:cViewPr varScale="1">
        <p:scale>
          <a:sx n="113" d="100"/>
          <a:sy n="113" d="100"/>
        </p:scale>
        <p:origin x="3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solidFill>
            <a:schemeClr val="accent2">
              <a:lumMod val="60000"/>
              <a:lumOff val="40000"/>
            </a:schemeClr>
          </a:solidFill>
        </a:ln>
        <a:effectLst/>
        <a:sp3d>
          <a:contourClr>
            <a:schemeClr val="accent2">
              <a:lumMod val="60000"/>
              <a:lumOff val="40000"/>
            </a:schemeClr>
          </a:contourClr>
        </a:sp3d>
      </c:spPr>
    </c:sideWall>
    <c:backWall>
      <c:thickness val="0"/>
      <c:spPr>
        <a:noFill/>
        <a:ln>
          <a:solidFill>
            <a:schemeClr val="accent2">
              <a:lumMod val="60000"/>
              <a:lumOff val="40000"/>
            </a:schemeClr>
          </a:solidFill>
        </a:ln>
        <a:effectLst/>
        <a:sp3d>
          <a:contourClr>
            <a:schemeClr val="accent2">
              <a:lumMod val="60000"/>
              <a:lumOff val="40000"/>
            </a:schemeClr>
          </a:contourClr>
        </a:sp3d>
      </c:spPr>
    </c:backWall>
    <c:plotArea>
      <c:layout>
        <c:manualLayout>
          <c:layoutTarget val="inner"/>
          <c:xMode val="edge"/>
          <c:yMode val="edge"/>
          <c:x val="4.1728264435695536E-2"/>
          <c:y val="4.8534733608207502E-2"/>
          <c:w val="0.95827173556430445"/>
          <c:h val="0.7786349359201787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028-4701-9FD8-72FF72C05A5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  <a:sp3d>
                <a:contourClr>
                  <a:schemeClr val="accent2">
                    <a:lumMod val="60000"/>
                    <a:lumOff val="40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D028-4701-9FD8-72FF72C05A5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028-4701-9FD8-72FF72C05A5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D028-4701-9FD8-72FF72C05A5B}"/>
              </c:ext>
            </c:extLst>
          </c:dPt>
          <c:dPt>
            <c:idx val="4"/>
            <c:invertIfNegative val="0"/>
            <c:bubble3D val="0"/>
            <c:spPr>
              <a:solidFill>
                <a:srgbClr val="CC66FF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D028-4701-9FD8-72FF72C05A5B}"/>
              </c:ext>
            </c:extLst>
          </c:dPt>
          <c:dPt>
            <c:idx val="5"/>
            <c:invertIfNegative val="0"/>
            <c:bubble3D val="0"/>
            <c:spPr>
              <a:solidFill>
                <a:srgbClr val="FF505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028-4701-9FD8-72FF72C05A5B}"/>
              </c:ext>
            </c:extLst>
          </c:dPt>
          <c:dLbls>
            <c:dLbl>
              <c:idx val="0"/>
              <c:layout>
                <c:manualLayout>
                  <c:x val="1.5625E-2"/>
                  <c:y val="-7.00636736687854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9791666666666666E-2"/>
                  <c:y val="-7.972762865758344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accent2">
                          <a:lumMod val="50000"/>
                        </a:schemeClr>
                      </a:solidFill>
                      <a:latin typeface="Bookman Old Style" panose="02050604050505020204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0833333333333256E-2"/>
                  <c:y val="-7.731163991038397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accent4">
                          <a:lumMod val="75000"/>
                        </a:schemeClr>
                      </a:solidFill>
                      <a:latin typeface="Bookman Old Style" panose="02050604050505020204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0833333333333256E-2"/>
                  <c:y val="-7.731163991038396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00B050"/>
                      </a:solidFill>
                      <a:latin typeface="Bookman Old Style" panose="02050604050505020204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1874999999999999E-2"/>
                  <c:y val="-7.731163991038393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7030A0"/>
                      </a:solidFill>
                      <a:latin typeface="Bookman Old Style" panose="02050604050505020204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3.8541666666666516E-2"/>
                  <c:y val="-7.593002352652829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C00000"/>
                      </a:solidFill>
                      <a:latin typeface="Bookman Old Style" panose="02050604050505020204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повышение самооценки и чувства неуверенности</c:v>
                </c:pt>
                <c:pt idx="1">
                  <c:v>преодоление школьных трудностей</c:v>
                </c:pt>
                <c:pt idx="2">
                  <c:v>организация досуга в учреждениях дополнительного образования</c:v>
                </c:pt>
                <c:pt idx="3">
                  <c:v>преодоление страхов различной этиологии</c:v>
                </c:pt>
                <c:pt idx="4">
                  <c:v>преодоление трудностей в общении с окружающими</c:v>
                </c:pt>
                <c:pt idx="5">
                  <c:v>преодоление проблем в детско-родительских отношениях 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29</c:v>
                </c:pt>
                <c:pt idx="1">
                  <c:v>37</c:v>
                </c:pt>
                <c:pt idx="2">
                  <c:v>44</c:v>
                </c:pt>
                <c:pt idx="3">
                  <c:v>53</c:v>
                </c:pt>
                <c:pt idx="4">
                  <c:v>63</c:v>
                </c:pt>
                <c:pt idx="5">
                  <c:v>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028-4701-9FD8-72FF72C05A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gapDepth val="0"/>
        <c:shape val="box"/>
        <c:axId val="260301456"/>
        <c:axId val="260301848"/>
        <c:axId val="0"/>
      </c:bar3DChart>
      <c:catAx>
        <c:axId val="2603014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 smtClean="0"/>
                  <a:t> </a:t>
                </a:r>
                <a:endParaRPr lang="ru-RU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7030A0"/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endParaRPr lang="ru-RU"/>
          </a:p>
        </c:txPr>
        <c:crossAx val="260301848"/>
        <c:crossesAt val="0"/>
        <c:auto val="1"/>
        <c:lblAlgn val="ctr"/>
        <c:lblOffset val="100"/>
        <c:noMultiLvlLbl val="0"/>
      </c:catAx>
      <c:valAx>
        <c:axId val="26030184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400" b="1">
                    <a:solidFill>
                      <a:srgbClr val="C00000"/>
                    </a:solidFill>
                  </a:rPr>
                  <a:t>%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rgbClr val="C00000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0301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i="1">
                <a:solidFill>
                  <a:srgbClr val="FF5050"/>
                </a:solidFill>
                <a:latin typeface="Bookman Old Style" panose="02050604050505020204" pitchFamily="18" charset="0"/>
              </a:defRPr>
            </a:pPr>
            <a:r>
              <a:rPr lang="ru-RU" sz="1400" dirty="0">
                <a:solidFill>
                  <a:srgbClr val="FF5050"/>
                </a:solidFill>
              </a:rPr>
              <a:t>улучшение ситуации в </a:t>
            </a:r>
            <a:r>
              <a:rPr lang="ru-RU" sz="1400" dirty="0" smtClean="0">
                <a:solidFill>
                  <a:srgbClr val="FF5050"/>
                </a:solidFill>
              </a:rPr>
              <a:t>семье </a:t>
            </a:r>
          </a:p>
          <a:p>
            <a:pPr>
              <a:defRPr i="1">
                <a:solidFill>
                  <a:srgbClr val="FF5050"/>
                </a:solidFill>
                <a:latin typeface="Bookman Old Style" panose="02050604050505020204" pitchFamily="18" charset="0"/>
              </a:defRPr>
            </a:pPr>
            <a:r>
              <a:rPr lang="ru-RU" sz="1400" dirty="0" smtClean="0">
                <a:solidFill>
                  <a:srgbClr val="FF5050"/>
                </a:solidFill>
              </a:rPr>
              <a:t>по итогам </a:t>
            </a:r>
            <a:r>
              <a:rPr lang="ru-RU" sz="1400" dirty="0" smtClean="0">
                <a:solidFill>
                  <a:srgbClr val="FF5050"/>
                </a:solidFill>
              </a:rPr>
              <a:t>2021 </a:t>
            </a:r>
            <a:r>
              <a:rPr lang="ru-RU" sz="1400" dirty="0" smtClean="0">
                <a:solidFill>
                  <a:srgbClr val="FF5050"/>
                </a:solidFill>
              </a:rPr>
              <a:t>г.</a:t>
            </a:r>
            <a:endParaRPr lang="ru-RU" sz="1400" dirty="0">
              <a:solidFill>
                <a:srgbClr val="FF5050"/>
              </a:solidFill>
            </a:endParaRPr>
          </a:p>
        </c:rich>
      </c:tx>
      <c:layout>
        <c:manualLayout>
          <c:xMode val="edge"/>
          <c:yMode val="edge"/>
          <c:x val="0.26864573812539494"/>
          <c:y val="0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1210370286448007E-2"/>
          <c:y val="0.25627882561191478"/>
          <c:w val="0.66337294888498655"/>
          <c:h val="0.63088420924128674"/>
        </c:manualLayout>
      </c:layout>
      <c:pie3DChart>
        <c:varyColors val="1"/>
        <c:ser>
          <c:idx val="0"/>
          <c:order val="0"/>
          <c:tx>
            <c:strRef>
              <c:f>Лист1!$A$8</c:f>
              <c:strCache>
                <c:ptCount val="1"/>
                <c:pt idx="0">
                  <c:v>улучшение ситуации в семье</c:v>
                </c:pt>
              </c:strCache>
            </c:strRef>
          </c:tx>
          <c:spPr>
            <a:solidFill>
              <a:srgbClr val="FF5050"/>
            </a:solidFill>
          </c:spPr>
          <c:explosion val="25"/>
          <c:dPt>
            <c:idx val="0"/>
            <c:bubble3D val="0"/>
            <c:spPr>
              <a:solidFill>
                <a:srgbClr val="FFC000">
                  <a:lumMod val="60000"/>
                  <a:lumOff val="40000"/>
                </a:srgbClr>
              </a:solidFill>
            </c:spPr>
          </c:dPt>
          <c:dPt>
            <c:idx val="1"/>
            <c:bubble3D val="0"/>
          </c:dPt>
          <c:dLbls>
            <c:dLbl>
              <c:idx val="0"/>
              <c:layout>
                <c:manualLayout>
                  <c:x val="-0.10361610455007571"/>
                  <c:y val="-0.22272855499858957"/>
                </c:manualLayout>
              </c:layout>
              <c:tx>
                <c:rich>
                  <a:bodyPr/>
                  <a:lstStyle/>
                  <a:p>
                    <a:fld id="{8F44AB85-9B53-4D5B-AF28-BDF3191F5619}" type="VALUE">
                      <a:rPr lang="en-US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2.4059930008748912E-2"/>
                  <c:y val="-5.85469524642752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accent2">
                        <a:lumMod val="50000"/>
                      </a:schemeClr>
                    </a:solidFill>
                    <a:latin typeface="Bookman Old Style" panose="020506040505050202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Лист1!$B$7:$C$7</c:f>
              <c:strCache>
                <c:ptCount val="2"/>
                <c:pt idx="0">
                  <c:v>изменений не произошло</c:v>
                </c:pt>
                <c:pt idx="1">
                  <c:v>положительные изменения</c:v>
                </c:pt>
              </c:strCache>
            </c:strRef>
          </c:cat>
          <c:val>
            <c:numRef>
              <c:f>Лист1!$B$8:$C$8</c:f>
              <c:numCache>
                <c:formatCode>0%</c:formatCode>
                <c:ptCount val="2"/>
                <c:pt idx="0">
                  <c:v>0.77000000000000024</c:v>
                </c:pt>
                <c:pt idx="1">
                  <c:v>0.23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2245841617555908"/>
          <c:y val="0.3754499731161407"/>
          <c:w val="0.36545096094726193"/>
          <c:h val="0.61778747043378257"/>
        </c:manualLayout>
      </c:layout>
      <c:overlay val="0"/>
      <c:txPr>
        <a:bodyPr/>
        <a:lstStyle/>
        <a:p>
          <a:pPr>
            <a:defRPr sz="1200">
              <a:solidFill>
                <a:srgbClr val="002060"/>
              </a:solidFill>
              <a:latin typeface="Bookman Old Style" panose="020506040505050202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i="1">
                <a:solidFill>
                  <a:srgbClr val="FF5050"/>
                </a:solidFill>
                <a:latin typeface="Bookman Old Style" panose="02050604050505020204" pitchFamily="18" charset="0"/>
              </a:defRPr>
            </a:pPr>
            <a:r>
              <a:rPr lang="ru-RU" sz="1400" dirty="0">
                <a:solidFill>
                  <a:srgbClr val="FF5050"/>
                </a:solidFill>
              </a:rPr>
              <a:t>улучшение ситуации в </a:t>
            </a:r>
            <a:r>
              <a:rPr lang="ru-RU" sz="1400" dirty="0" smtClean="0">
                <a:solidFill>
                  <a:srgbClr val="FF5050"/>
                </a:solidFill>
              </a:rPr>
              <a:t>семье </a:t>
            </a:r>
          </a:p>
          <a:p>
            <a:pPr>
              <a:defRPr sz="1400" i="1">
                <a:solidFill>
                  <a:srgbClr val="FF5050"/>
                </a:solidFill>
                <a:latin typeface="Bookman Old Style" panose="02050604050505020204" pitchFamily="18" charset="0"/>
              </a:defRPr>
            </a:pPr>
            <a:r>
              <a:rPr lang="ru-RU" sz="1400" dirty="0" smtClean="0">
                <a:solidFill>
                  <a:srgbClr val="FF5050"/>
                </a:solidFill>
              </a:rPr>
              <a:t>по</a:t>
            </a:r>
            <a:r>
              <a:rPr lang="ru-RU" sz="1400" baseline="0" dirty="0" smtClean="0">
                <a:solidFill>
                  <a:srgbClr val="FF5050"/>
                </a:solidFill>
              </a:rPr>
              <a:t> итогам </a:t>
            </a:r>
            <a:r>
              <a:rPr lang="ru-RU" sz="1400" baseline="0" dirty="0" smtClean="0">
                <a:solidFill>
                  <a:srgbClr val="FF5050"/>
                </a:solidFill>
              </a:rPr>
              <a:t>2022г</a:t>
            </a:r>
            <a:r>
              <a:rPr lang="ru-RU" sz="1400" baseline="0" dirty="0" smtClean="0">
                <a:solidFill>
                  <a:srgbClr val="FF5050"/>
                </a:solidFill>
              </a:rPr>
              <a:t>.</a:t>
            </a:r>
            <a:endParaRPr lang="ru-RU" sz="1400" dirty="0">
              <a:solidFill>
                <a:srgbClr val="FF5050"/>
              </a:solidFill>
            </a:endParaRPr>
          </a:p>
        </c:rich>
      </c:tx>
      <c:layout>
        <c:manualLayout>
          <c:xMode val="edge"/>
          <c:yMode val="edge"/>
          <c:x val="0.22838212050099257"/>
          <c:y val="2.880808259526799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2388575335943194E-2"/>
          <c:y val="0.32929282962287498"/>
          <c:w val="0.58465561899276663"/>
          <c:h val="0.62310572506561679"/>
        </c:manualLayout>
      </c:layout>
      <c:pie3DChart>
        <c:varyColors val="1"/>
        <c:ser>
          <c:idx val="0"/>
          <c:order val="0"/>
          <c:tx>
            <c:strRef>
              <c:f>Лист1!$A$23</c:f>
              <c:strCache>
                <c:ptCount val="1"/>
                <c:pt idx="0">
                  <c:v>улучшение ситуации в семье</c:v>
                </c:pt>
              </c:strCache>
            </c:strRef>
          </c:tx>
          <c:spPr>
            <a:solidFill>
              <a:srgbClr val="FF5050"/>
            </a:solidFill>
          </c:spPr>
          <c:explosion val="25"/>
          <c:dPt>
            <c:idx val="0"/>
            <c:bubble3D val="0"/>
            <c:explosion val="0"/>
            <c:spPr>
              <a:solidFill>
                <a:srgbClr val="FFC000">
                  <a:lumMod val="60000"/>
                  <a:lumOff val="40000"/>
                </a:srgbClr>
              </a:solidFill>
            </c:spPr>
          </c:dPt>
          <c:dPt>
            <c:idx val="1"/>
            <c:bubble3D val="0"/>
            <c:explosion val="14"/>
          </c:dPt>
          <c:dLbls>
            <c:dLbl>
              <c:idx val="0"/>
              <c:layout>
                <c:manualLayout>
                  <c:x val="-0.118400694811644"/>
                  <c:y val="-7.909746772417282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1">
                      <a:solidFill>
                        <a:schemeClr val="accent2">
                          <a:lumMod val="50000"/>
                        </a:schemeClr>
                      </a:solidFill>
                      <a:latin typeface="Bookman Old Style" panose="020506040505050202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4874671916010508E-2"/>
                  <c:y val="-5.00379119276758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C00000"/>
                    </a:solidFill>
                    <a:latin typeface="Bookman Old Style" panose="020506040505050202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Лист1!$B$22:$C$22</c:f>
              <c:strCache>
                <c:ptCount val="2"/>
                <c:pt idx="0">
                  <c:v>изменений не произошло</c:v>
                </c:pt>
                <c:pt idx="1">
                  <c:v>положительные изменения</c:v>
                </c:pt>
              </c:strCache>
            </c:strRef>
          </c:cat>
          <c:val>
            <c:numRef>
              <c:f>Лист1!$B$23:$C$23</c:f>
              <c:numCache>
                <c:formatCode>0%</c:formatCode>
                <c:ptCount val="2"/>
                <c:pt idx="0">
                  <c:v>0.52</c:v>
                </c:pt>
                <c:pt idx="1">
                  <c:v>0.48000000000000009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625221441525686"/>
          <c:y val="0.2657453562925246"/>
          <c:w val="0.28868454264072418"/>
          <c:h val="0.49830481269116561"/>
        </c:manualLayout>
      </c:layout>
      <c:overlay val="0"/>
      <c:spPr>
        <a:ln>
          <a:noFill/>
        </a:ln>
      </c:spPr>
      <c:txPr>
        <a:bodyPr/>
        <a:lstStyle/>
        <a:p>
          <a:pPr>
            <a:defRPr sz="1200">
              <a:solidFill>
                <a:srgbClr val="002060"/>
              </a:solidFill>
              <a:latin typeface="Bookman Old Style" panose="020506040505050202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7.jpe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image" Target="../media/image11.png"/><Relationship Id="rId5" Type="http://schemas.openxmlformats.org/officeDocument/2006/relationships/image" Target="../media/image13.jpeg"/><Relationship Id="rId4" Type="http://schemas.openxmlformats.org/officeDocument/2006/relationships/image" Target="../media/image1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4A0A1C-714C-4C5A-AA3D-55096DA75E31}" type="doc">
      <dgm:prSet loTypeId="urn:microsoft.com/office/officeart/2008/layout/PictureAccent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4423915D-CE9C-498C-B53A-8805BCB04075}" type="pres">
      <dgm:prSet presAssocID="{7D4A0A1C-714C-4C5A-AA3D-55096DA75E31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</dgm:ptLst>
  <dgm:cxnLst>
    <dgm:cxn modelId="{E36569D0-118D-4AB7-B4D9-AE64F7D1BF33}" type="presOf" srcId="{7D4A0A1C-714C-4C5A-AA3D-55096DA75E31}" destId="{4423915D-CE9C-498C-B53A-8805BCB04075}" srcOrd="0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5A3A8E-CB4F-40F9-9227-EB1B8F4907D9}" type="doc">
      <dgm:prSet loTypeId="urn:microsoft.com/office/officeart/2005/8/layout/hierarchy3" loCatId="hierarchy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939C57A-B6B7-4963-B058-AF882A996DE4}">
      <dgm:prSet phldrT="[Текст]" custT="1"/>
      <dgm:spPr>
        <a:solidFill>
          <a:srgbClr val="92D050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 i="0" kern="100" baseline="0" dirty="0">
              <a:solidFill>
                <a:srgbClr val="C00000"/>
              </a:solidFill>
            </a:rPr>
            <a:t>ЦЕЛЬ</a:t>
          </a:r>
          <a:endParaRPr lang="ru-RU" sz="6500" b="1" i="0" kern="1200" dirty="0">
            <a:solidFill>
              <a:srgbClr val="C00000"/>
            </a:solidFill>
          </a:endParaRPr>
        </a:p>
      </dgm:t>
    </dgm:pt>
    <dgm:pt modelId="{4BBCC9F6-67C6-474A-92D4-0E872E26CFAE}" type="parTrans" cxnId="{EAD8366F-BA44-49D2-8C01-8074C94D993A}">
      <dgm:prSet/>
      <dgm:spPr/>
      <dgm:t>
        <a:bodyPr/>
        <a:lstStyle/>
        <a:p>
          <a:endParaRPr lang="ru-RU"/>
        </a:p>
      </dgm:t>
    </dgm:pt>
    <dgm:pt modelId="{A22AF0CC-44D8-4F19-B05C-CDB90FD0C29E}" type="sibTrans" cxnId="{EAD8366F-BA44-49D2-8C01-8074C94D993A}">
      <dgm:prSet/>
      <dgm:spPr/>
      <dgm:t>
        <a:bodyPr/>
        <a:lstStyle/>
        <a:p>
          <a:endParaRPr lang="ru-RU"/>
        </a:p>
      </dgm:t>
    </dgm:pt>
    <dgm:pt modelId="{C0EE2639-6A7C-45F3-A122-1B2E2C3872E6}">
      <dgm:prSet phldrT="[Текст]" custT="1"/>
      <dgm:spPr>
        <a:solidFill>
          <a:srgbClr val="FFC000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 i="0" dirty="0">
              <a:solidFill>
                <a:srgbClr val="C00000"/>
              </a:solidFill>
            </a:rPr>
            <a:t>ЗАДАЧИ</a:t>
          </a:r>
        </a:p>
      </dgm:t>
    </dgm:pt>
    <dgm:pt modelId="{7A2BAA70-F775-40F3-94BC-EE6C8FD68E03}" type="parTrans" cxnId="{B9877ADF-5CE2-49E8-921E-E6BCCFFC0696}">
      <dgm:prSet/>
      <dgm:spPr/>
      <dgm:t>
        <a:bodyPr/>
        <a:lstStyle/>
        <a:p>
          <a:endParaRPr lang="ru-RU"/>
        </a:p>
      </dgm:t>
    </dgm:pt>
    <dgm:pt modelId="{A6E92340-4477-4F2B-B6B9-2EAF78D0E959}" type="sibTrans" cxnId="{B9877ADF-5CE2-49E8-921E-E6BCCFFC0696}">
      <dgm:prSet/>
      <dgm:spPr/>
      <dgm:t>
        <a:bodyPr/>
        <a:lstStyle/>
        <a:p>
          <a:endParaRPr lang="ru-RU"/>
        </a:p>
      </dgm:t>
    </dgm:pt>
    <dgm:pt modelId="{BCBB77CD-4A49-4AFC-A373-98CF2C98DA01}">
      <dgm:prSet phldrT="[Текст]" custT="1"/>
      <dgm:spPr/>
      <dgm:t>
        <a:bodyPr/>
        <a:lstStyle/>
        <a:p>
          <a:pPr algn="just"/>
          <a:r>
            <a:rPr lang="ru-RU" sz="1600">
              <a:solidFill>
                <a:srgbClr val="0070C0"/>
              </a:solidFill>
            </a:rPr>
            <a:t>Развитие у родителей и их детей умения чувствовать и понимать другого, обучение положительному самоотношению и принятию других людей</a:t>
          </a:r>
        </a:p>
      </dgm:t>
    </dgm:pt>
    <dgm:pt modelId="{6FBB0DB2-2271-4476-A7FC-302BE2991953}" type="sibTrans" cxnId="{7741F6CA-911E-4FB4-A824-43946265FED4}">
      <dgm:prSet/>
      <dgm:spPr/>
      <dgm:t>
        <a:bodyPr/>
        <a:lstStyle/>
        <a:p>
          <a:endParaRPr lang="ru-RU"/>
        </a:p>
      </dgm:t>
    </dgm:pt>
    <dgm:pt modelId="{E12384D5-0101-47C6-A0FE-9BD7A98968FC}" type="parTrans" cxnId="{7741F6CA-911E-4FB4-A824-43946265FED4}">
      <dgm:prSet/>
      <dgm:spPr/>
      <dgm:t>
        <a:bodyPr/>
        <a:lstStyle/>
        <a:p>
          <a:endParaRPr lang="ru-RU"/>
        </a:p>
      </dgm:t>
    </dgm:pt>
    <dgm:pt modelId="{75700436-2FDC-42F1-B9BD-ED8274A5A9FE}">
      <dgm:prSet phldrT="[Текст]" custT="1"/>
      <dgm:spPr/>
      <dgm:t>
        <a:bodyPr/>
        <a:lstStyle/>
        <a:p>
          <a:pPr algn="just"/>
          <a:r>
            <a:rPr lang="ru-RU" sz="1600" dirty="0">
              <a:solidFill>
                <a:srgbClr val="0070C0"/>
              </a:solidFill>
            </a:rPr>
            <a:t>Повышение педагогической грамотности и социальной компетенции родителей</a:t>
          </a:r>
        </a:p>
      </dgm:t>
    </dgm:pt>
    <dgm:pt modelId="{E94F2221-FD94-4D29-9969-C9D230DD991F}" type="parTrans" cxnId="{E49B64DD-A321-49E2-A8F1-7D0166A270AC}">
      <dgm:prSet/>
      <dgm:spPr/>
      <dgm:t>
        <a:bodyPr/>
        <a:lstStyle/>
        <a:p>
          <a:endParaRPr lang="ru-RU"/>
        </a:p>
      </dgm:t>
    </dgm:pt>
    <dgm:pt modelId="{E069F72A-3659-427F-9053-F1581F26D3B3}" type="sibTrans" cxnId="{E49B64DD-A321-49E2-A8F1-7D0166A270AC}">
      <dgm:prSet/>
      <dgm:spPr/>
      <dgm:t>
        <a:bodyPr/>
        <a:lstStyle/>
        <a:p>
          <a:endParaRPr lang="ru-RU"/>
        </a:p>
      </dgm:t>
    </dgm:pt>
    <dgm:pt modelId="{F8492A5C-E3D5-43FC-A962-725F19A379EB}">
      <dgm:prSet phldrT="[Текст]" custT="1"/>
      <dgm:spPr/>
      <dgm:t>
        <a:bodyPr/>
        <a:lstStyle/>
        <a:p>
          <a:pPr algn="just"/>
          <a:r>
            <a:rPr lang="ru-RU" sz="1600">
              <a:solidFill>
                <a:srgbClr val="0070C0"/>
              </a:solidFill>
            </a:rPr>
            <a:t>Воспитание ценностных ориентаций посредством сказки</a:t>
          </a:r>
        </a:p>
      </dgm:t>
    </dgm:pt>
    <dgm:pt modelId="{46715D95-262F-449E-883B-5BEC79CCFAA6}" type="parTrans" cxnId="{EAB77A2E-C77C-441C-8133-E895DF9EA3D6}">
      <dgm:prSet/>
      <dgm:spPr/>
      <dgm:t>
        <a:bodyPr/>
        <a:lstStyle/>
        <a:p>
          <a:endParaRPr lang="ru-RU"/>
        </a:p>
      </dgm:t>
    </dgm:pt>
    <dgm:pt modelId="{252C5BD1-0676-422E-A298-CC4C8797745E}" type="sibTrans" cxnId="{EAB77A2E-C77C-441C-8133-E895DF9EA3D6}">
      <dgm:prSet/>
      <dgm:spPr/>
      <dgm:t>
        <a:bodyPr/>
        <a:lstStyle/>
        <a:p>
          <a:endParaRPr lang="ru-RU"/>
        </a:p>
      </dgm:t>
    </dgm:pt>
    <dgm:pt modelId="{5B67E516-22B9-4FE3-888F-8C32E296A04F}">
      <dgm:prSet phldrT="[Текст]" custT="1"/>
      <dgm:spPr/>
      <dgm:t>
        <a:bodyPr/>
        <a:lstStyle/>
        <a:p>
          <a:pPr algn="just"/>
          <a:r>
            <a:rPr lang="ru-RU" sz="1600" dirty="0">
              <a:solidFill>
                <a:srgbClr val="0070C0"/>
              </a:solidFill>
            </a:rPr>
            <a:t>Гармонизация детско-родительских отношений</a:t>
          </a:r>
        </a:p>
      </dgm:t>
    </dgm:pt>
    <dgm:pt modelId="{99C2C6B9-F76C-4A56-8A58-86B823DAAA17}" type="parTrans" cxnId="{483602C1-B0A3-43B2-AB83-C47279A8E3DB}">
      <dgm:prSet/>
      <dgm:spPr/>
      <dgm:t>
        <a:bodyPr/>
        <a:lstStyle/>
        <a:p>
          <a:endParaRPr lang="ru-RU"/>
        </a:p>
      </dgm:t>
    </dgm:pt>
    <dgm:pt modelId="{2913DCC3-B6B1-49F8-9270-B678CD296C74}" type="sibTrans" cxnId="{483602C1-B0A3-43B2-AB83-C47279A8E3DB}">
      <dgm:prSet/>
      <dgm:spPr/>
      <dgm:t>
        <a:bodyPr/>
        <a:lstStyle/>
        <a:p>
          <a:endParaRPr lang="ru-RU"/>
        </a:p>
      </dgm:t>
    </dgm:pt>
    <dgm:pt modelId="{04485FE7-D1D8-4378-8CA8-DBA71A50AA33}" type="pres">
      <dgm:prSet presAssocID="{935A3A8E-CB4F-40F9-9227-EB1B8F4907D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431A8E8-43CD-4B69-AEB9-796CE0A7C13A}" type="pres">
      <dgm:prSet presAssocID="{9939C57A-B6B7-4963-B058-AF882A996DE4}" presName="root" presStyleCnt="0"/>
      <dgm:spPr/>
    </dgm:pt>
    <dgm:pt modelId="{8D95817A-1940-4232-9ED6-6816FCDD640F}" type="pres">
      <dgm:prSet presAssocID="{9939C57A-B6B7-4963-B058-AF882A996DE4}" presName="rootComposite" presStyleCnt="0"/>
      <dgm:spPr/>
    </dgm:pt>
    <dgm:pt modelId="{7C37808E-1A1B-440F-BF51-A0286A1B94D9}" type="pres">
      <dgm:prSet presAssocID="{9939C57A-B6B7-4963-B058-AF882A996DE4}" presName="rootText" presStyleLbl="node1" presStyleIdx="0" presStyleCnt="2" custScaleX="107475" custScaleY="52740"/>
      <dgm:spPr/>
      <dgm:t>
        <a:bodyPr/>
        <a:lstStyle/>
        <a:p>
          <a:endParaRPr lang="ru-RU"/>
        </a:p>
      </dgm:t>
    </dgm:pt>
    <dgm:pt modelId="{963BA7DC-262A-4742-B7D6-FA8DC228711D}" type="pres">
      <dgm:prSet presAssocID="{9939C57A-B6B7-4963-B058-AF882A996DE4}" presName="rootConnector" presStyleLbl="node1" presStyleIdx="0" presStyleCnt="2"/>
      <dgm:spPr/>
      <dgm:t>
        <a:bodyPr/>
        <a:lstStyle/>
        <a:p>
          <a:endParaRPr lang="ru-RU"/>
        </a:p>
      </dgm:t>
    </dgm:pt>
    <dgm:pt modelId="{A58DADA0-5987-49F8-92E7-D4A919ED15EA}" type="pres">
      <dgm:prSet presAssocID="{9939C57A-B6B7-4963-B058-AF882A996DE4}" presName="childShape" presStyleCnt="0"/>
      <dgm:spPr/>
    </dgm:pt>
    <dgm:pt modelId="{1D0E8CD7-6E6F-4E94-B94F-0EB8DA72AFF3}" type="pres">
      <dgm:prSet presAssocID="{E94F2221-FD94-4D29-9969-C9D230DD991F}" presName="Name13" presStyleLbl="parChTrans1D2" presStyleIdx="0" presStyleCnt="4"/>
      <dgm:spPr/>
      <dgm:t>
        <a:bodyPr/>
        <a:lstStyle/>
        <a:p>
          <a:endParaRPr lang="ru-RU"/>
        </a:p>
      </dgm:t>
    </dgm:pt>
    <dgm:pt modelId="{04D49C6E-B70B-41ED-AD0D-724A9583B83F}" type="pres">
      <dgm:prSet presAssocID="{75700436-2FDC-42F1-B9BD-ED8274A5A9FE}" presName="childText" presStyleLbl="bgAcc1" presStyleIdx="0" presStyleCnt="4" custScaleX="174559" custScaleY="1261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F5453B-A7BC-4BE0-BA5D-E545BB21F79A}" type="pres">
      <dgm:prSet presAssocID="{C0EE2639-6A7C-45F3-A122-1B2E2C3872E6}" presName="root" presStyleCnt="0"/>
      <dgm:spPr/>
    </dgm:pt>
    <dgm:pt modelId="{AF03D68F-BC05-4B4A-B0C2-BAFBDCF4A4CF}" type="pres">
      <dgm:prSet presAssocID="{C0EE2639-6A7C-45F3-A122-1B2E2C3872E6}" presName="rootComposite" presStyleCnt="0"/>
      <dgm:spPr/>
    </dgm:pt>
    <dgm:pt modelId="{A843BE31-B909-413E-B230-170A0883034C}" type="pres">
      <dgm:prSet presAssocID="{C0EE2639-6A7C-45F3-A122-1B2E2C3872E6}" presName="rootText" presStyleLbl="node1" presStyleIdx="1" presStyleCnt="2" custScaleX="107475" custScaleY="52740"/>
      <dgm:spPr/>
      <dgm:t>
        <a:bodyPr/>
        <a:lstStyle/>
        <a:p>
          <a:endParaRPr lang="ru-RU"/>
        </a:p>
      </dgm:t>
    </dgm:pt>
    <dgm:pt modelId="{02DEB72B-63BA-4D49-9640-DF7103E8E2B9}" type="pres">
      <dgm:prSet presAssocID="{C0EE2639-6A7C-45F3-A122-1B2E2C3872E6}" presName="rootConnector" presStyleLbl="node1" presStyleIdx="1" presStyleCnt="2"/>
      <dgm:spPr/>
      <dgm:t>
        <a:bodyPr/>
        <a:lstStyle/>
        <a:p>
          <a:endParaRPr lang="ru-RU"/>
        </a:p>
      </dgm:t>
    </dgm:pt>
    <dgm:pt modelId="{7D1A073D-1BA5-40D0-8BA8-8679AA837F9B}" type="pres">
      <dgm:prSet presAssocID="{C0EE2639-6A7C-45F3-A122-1B2E2C3872E6}" presName="childShape" presStyleCnt="0"/>
      <dgm:spPr/>
    </dgm:pt>
    <dgm:pt modelId="{C4C1FBA4-6E5C-4BF1-995E-97D0B420A076}" type="pres">
      <dgm:prSet presAssocID="{46715D95-262F-449E-883B-5BEC79CCFAA6}" presName="Name13" presStyleLbl="parChTrans1D2" presStyleIdx="1" presStyleCnt="4"/>
      <dgm:spPr/>
      <dgm:t>
        <a:bodyPr/>
        <a:lstStyle/>
        <a:p>
          <a:endParaRPr lang="ru-RU"/>
        </a:p>
      </dgm:t>
    </dgm:pt>
    <dgm:pt modelId="{77A3EE33-2EC2-4814-A6DE-4F4A1320F989}" type="pres">
      <dgm:prSet presAssocID="{F8492A5C-E3D5-43FC-A962-725F19A379EB}" presName="childText" presStyleLbl="bgAcc1" presStyleIdx="1" presStyleCnt="4" custScaleX="1745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A0EE1D-70EE-40C8-A271-778BCB759CD5}" type="pres">
      <dgm:prSet presAssocID="{99C2C6B9-F76C-4A56-8A58-86B823DAAA17}" presName="Name13" presStyleLbl="parChTrans1D2" presStyleIdx="2" presStyleCnt="4"/>
      <dgm:spPr/>
      <dgm:t>
        <a:bodyPr/>
        <a:lstStyle/>
        <a:p>
          <a:endParaRPr lang="ru-RU"/>
        </a:p>
      </dgm:t>
    </dgm:pt>
    <dgm:pt modelId="{29812D65-902B-4998-A597-FBE40718EE9B}" type="pres">
      <dgm:prSet presAssocID="{5B67E516-22B9-4FE3-888F-8C32E296A04F}" presName="childText" presStyleLbl="bgAcc1" presStyleIdx="2" presStyleCnt="4" custScaleX="1745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C68A5E-1566-440B-B9C8-682CC4517959}" type="pres">
      <dgm:prSet presAssocID="{E12384D5-0101-47C6-A0FE-9BD7A98968FC}" presName="Name13" presStyleLbl="parChTrans1D2" presStyleIdx="3" presStyleCnt="4"/>
      <dgm:spPr/>
      <dgm:t>
        <a:bodyPr/>
        <a:lstStyle/>
        <a:p>
          <a:endParaRPr lang="ru-RU"/>
        </a:p>
      </dgm:t>
    </dgm:pt>
    <dgm:pt modelId="{4677DE2B-4891-431B-81B6-60DE9351B4EB}" type="pres">
      <dgm:prSet presAssocID="{BCBB77CD-4A49-4AFC-A373-98CF2C98DA01}" presName="childText" presStyleLbl="bgAcc1" presStyleIdx="3" presStyleCnt="4" custScaleX="174559" custScaleY="1539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860601-46C6-4D64-A148-196A4FAC59C9}" type="presOf" srcId="{C0EE2639-6A7C-45F3-A122-1B2E2C3872E6}" destId="{A843BE31-B909-413E-B230-170A0883034C}" srcOrd="0" destOrd="0" presId="urn:microsoft.com/office/officeart/2005/8/layout/hierarchy3"/>
    <dgm:cxn modelId="{483602C1-B0A3-43B2-AB83-C47279A8E3DB}" srcId="{C0EE2639-6A7C-45F3-A122-1B2E2C3872E6}" destId="{5B67E516-22B9-4FE3-888F-8C32E296A04F}" srcOrd="1" destOrd="0" parTransId="{99C2C6B9-F76C-4A56-8A58-86B823DAAA17}" sibTransId="{2913DCC3-B6B1-49F8-9270-B678CD296C74}"/>
    <dgm:cxn modelId="{591FCF68-E3F7-4440-AF5E-2BE46DA851CD}" type="presOf" srcId="{F8492A5C-E3D5-43FC-A962-725F19A379EB}" destId="{77A3EE33-2EC2-4814-A6DE-4F4A1320F989}" srcOrd="0" destOrd="0" presId="urn:microsoft.com/office/officeart/2005/8/layout/hierarchy3"/>
    <dgm:cxn modelId="{1A59CBDC-5E0A-4E32-8874-2BE1E3E529AA}" type="presOf" srcId="{9939C57A-B6B7-4963-B058-AF882A996DE4}" destId="{963BA7DC-262A-4742-B7D6-FA8DC228711D}" srcOrd="1" destOrd="0" presId="urn:microsoft.com/office/officeart/2005/8/layout/hierarchy3"/>
    <dgm:cxn modelId="{7741F6CA-911E-4FB4-A824-43946265FED4}" srcId="{C0EE2639-6A7C-45F3-A122-1B2E2C3872E6}" destId="{BCBB77CD-4A49-4AFC-A373-98CF2C98DA01}" srcOrd="2" destOrd="0" parTransId="{E12384D5-0101-47C6-A0FE-9BD7A98968FC}" sibTransId="{6FBB0DB2-2271-4476-A7FC-302BE2991953}"/>
    <dgm:cxn modelId="{BEDAF446-6E5C-46C5-99E6-4496CF22662A}" type="presOf" srcId="{9939C57A-B6B7-4963-B058-AF882A996DE4}" destId="{7C37808E-1A1B-440F-BF51-A0286A1B94D9}" srcOrd="0" destOrd="0" presId="urn:microsoft.com/office/officeart/2005/8/layout/hierarchy3"/>
    <dgm:cxn modelId="{0D214FE3-6C18-4433-BFF0-C8EC27A77D1D}" type="presOf" srcId="{E94F2221-FD94-4D29-9969-C9D230DD991F}" destId="{1D0E8CD7-6E6F-4E94-B94F-0EB8DA72AFF3}" srcOrd="0" destOrd="0" presId="urn:microsoft.com/office/officeart/2005/8/layout/hierarchy3"/>
    <dgm:cxn modelId="{5CA4BAD6-69CC-41A6-819E-446230E7CE67}" type="presOf" srcId="{5B67E516-22B9-4FE3-888F-8C32E296A04F}" destId="{29812D65-902B-4998-A597-FBE40718EE9B}" srcOrd="0" destOrd="0" presId="urn:microsoft.com/office/officeart/2005/8/layout/hierarchy3"/>
    <dgm:cxn modelId="{E49B64DD-A321-49E2-A8F1-7D0166A270AC}" srcId="{9939C57A-B6B7-4963-B058-AF882A996DE4}" destId="{75700436-2FDC-42F1-B9BD-ED8274A5A9FE}" srcOrd="0" destOrd="0" parTransId="{E94F2221-FD94-4D29-9969-C9D230DD991F}" sibTransId="{E069F72A-3659-427F-9053-F1581F26D3B3}"/>
    <dgm:cxn modelId="{53272B0D-0864-4D6C-909E-A000ABE6A157}" type="presOf" srcId="{935A3A8E-CB4F-40F9-9227-EB1B8F4907D9}" destId="{04485FE7-D1D8-4378-8CA8-DBA71A50AA33}" srcOrd="0" destOrd="0" presId="urn:microsoft.com/office/officeart/2005/8/layout/hierarchy3"/>
    <dgm:cxn modelId="{944B3110-B78D-481B-94E9-8C8AD55B7D11}" type="presOf" srcId="{75700436-2FDC-42F1-B9BD-ED8274A5A9FE}" destId="{04D49C6E-B70B-41ED-AD0D-724A9583B83F}" srcOrd="0" destOrd="0" presId="urn:microsoft.com/office/officeart/2005/8/layout/hierarchy3"/>
    <dgm:cxn modelId="{8C8A783A-B529-4F78-97BA-62613AB58C2D}" type="presOf" srcId="{C0EE2639-6A7C-45F3-A122-1B2E2C3872E6}" destId="{02DEB72B-63BA-4D49-9640-DF7103E8E2B9}" srcOrd="1" destOrd="0" presId="urn:microsoft.com/office/officeart/2005/8/layout/hierarchy3"/>
    <dgm:cxn modelId="{9088B78C-6A4A-47B1-B112-F37E128CAAFA}" type="presOf" srcId="{46715D95-262F-449E-883B-5BEC79CCFAA6}" destId="{C4C1FBA4-6E5C-4BF1-995E-97D0B420A076}" srcOrd="0" destOrd="0" presId="urn:microsoft.com/office/officeart/2005/8/layout/hierarchy3"/>
    <dgm:cxn modelId="{EAD8366F-BA44-49D2-8C01-8074C94D993A}" srcId="{935A3A8E-CB4F-40F9-9227-EB1B8F4907D9}" destId="{9939C57A-B6B7-4963-B058-AF882A996DE4}" srcOrd="0" destOrd="0" parTransId="{4BBCC9F6-67C6-474A-92D4-0E872E26CFAE}" sibTransId="{A22AF0CC-44D8-4F19-B05C-CDB90FD0C29E}"/>
    <dgm:cxn modelId="{B9877ADF-5CE2-49E8-921E-E6BCCFFC0696}" srcId="{935A3A8E-CB4F-40F9-9227-EB1B8F4907D9}" destId="{C0EE2639-6A7C-45F3-A122-1B2E2C3872E6}" srcOrd="1" destOrd="0" parTransId="{7A2BAA70-F775-40F3-94BC-EE6C8FD68E03}" sibTransId="{A6E92340-4477-4F2B-B6B9-2EAF78D0E959}"/>
    <dgm:cxn modelId="{EAB77A2E-C77C-441C-8133-E895DF9EA3D6}" srcId="{C0EE2639-6A7C-45F3-A122-1B2E2C3872E6}" destId="{F8492A5C-E3D5-43FC-A962-725F19A379EB}" srcOrd="0" destOrd="0" parTransId="{46715D95-262F-449E-883B-5BEC79CCFAA6}" sibTransId="{252C5BD1-0676-422E-A298-CC4C8797745E}"/>
    <dgm:cxn modelId="{8F6138B0-1D1E-46B7-95D6-FC44B774C906}" type="presOf" srcId="{99C2C6B9-F76C-4A56-8A58-86B823DAAA17}" destId="{62A0EE1D-70EE-40C8-A271-778BCB759CD5}" srcOrd="0" destOrd="0" presId="urn:microsoft.com/office/officeart/2005/8/layout/hierarchy3"/>
    <dgm:cxn modelId="{D46ABF67-27AA-4D28-AEC0-2C1374DEB8C8}" type="presOf" srcId="{BCBB77CD-4A49-4AFC-A373-98CF2C98DA01}" destId="{4677DE2B-4891-431B-81B6-60DE9351B4EB}" srcOrd="0" destOrd="0" presId="urn:microsoft.com/office/officeart/2005/8/layout/hierarchy3"/>
    <dgm:cxn modelId="{F8CEFA99-8EDC-4B6E-8CC8-1C131410C258}" type="presOf" srcId="{E12384D5-0101-47C6-A0FE-9BD7A98968FC}" destId="{42C68A5E-1566-440B-B9C8-682CC4517959}" srcOrd="0" destOrd="0" presId="urn:microsoft.com/office/officeart/2005/8/layout/hierarchy3"/>
    <dgm:cxn modelId="{FD356B7D-5DEB-4A0E-9ACC-506655FAC75D}" type="presParOf" srcId="{04485FE7-D1D8-4378-8CA8-DBA71A50AA33}" destId="{8431A8E8-43CD-4B69-AEB9-796CE0A7C13A}" srcOrd="0" destOrd="0" presId="urn:microsoft.com/office/officeart/2005/8/layout/hierarchy3"/>
    <dgm:cxn modelId="{90AE37E4-6582-4A4B-A4BC-F9C69E8A81B7}" type="presParOf" srcId="{8431A8E8-43CD-4B69-AEB9-796CE0A7C13A}" destId="{8D95817A-1940-4232-9ED6-6816FCDD640F}" srcOrd="0" destOrd="0" presId="urn:microsoft.com/office/officeart/2005/8/layout/hierarchy3"/>
    <dgm:cxn modelId="{F09B04D2-F922-415C-8194-1229AE340A5F}" type="presParOf" srcId="{8D95817A-1940-4232-9ED6-6816FCDD640F}" destId="{7C37808E-1A1B-440F-BF51-A0286A1B94D9}" srcOrd="0" destOrd="0" presId="urn:microsoft.com/office/officeart/2005/8/layout/hierarchy3"/>
    <dgm:cxn modelId="{29F478F0-0643-4754-9C9F-6F321EC080BF}" type="presParOf" srcId="{8D95817A-1940-4232-9ED6-6816FCDD640F}" destId="{963BA7DC-262A-4742-B7D6-FA8DC228711D}" srcOrd="1" destOrd="0" presId="urn:microsoft.com/office/officeart/2005/8/layout/hierarchy3"/>
    <dgm:cxn modelId="{B0D90191-BB14-4026-9F40-13EC3F263B9B}" type="presParOf" srcId="{8431A8E8-43CD-4B69-AEB9-796CE0A7C13A}" destId="{A58DADA0-5987-49F8-92E7-D4A919ED15EA}" srcOrd="1" destOrd="0" presId="urn:microsoft.com/office/officeart/2005/8/layout/hierarchy3"/>
    <dgm:cxn modelId="{362B991D-F490-47ED-9B9C-49E68DD3597C}" type="presParOf" srcId="{A58DADA0-5987-49F8-92E7-D4A919ED15EA}" destId="{1D0E8CD7-6E6F-4E94-B94F-0EB8DA72AFF3}" srcOrd="0" destOrd="0" presId="urn:microsoft.com/office/officeart/2005/8/layout/hierarchy3"/>
    <dgm:cxn modelId="{AD3BFE81-D848-4FB6-9EEC-874D6C354811}" type="presParOf" srcId="{A58DADA0-5987-49F8-92E7-D4A919ED15EA}" destId="{04D49C6E-B70B-41ED-AD0D-724A9583B83F}" srcOrd="1" destOrd="0" presId="urn:microsoft.com/office/officeart/2005/8/layout/hierarchy3"/>
    <dgm:cxn modelId="{38C62DB7-16C5-4479-AF30-D21861A81535}" type="presParOf" srcId="{04485FE7-D1D8-4378-8CA8-DBA71A50AA33}" destId="{07F5453B-A7BC-4BE0-BA5D-E545BB21F79A}" srcOrd="1" destOrd="0" presId="urn:microsoft.com/office/officeart/2005/8/layout/hierarchy3"/>
    <dgm:cxn modelId="{B5BD4644-9E03-4411-BA25-05E5CDDE2DE0}" type="presParOf" srcId="{07F5453B-A7BC-4BE0-BA5D-E545BB21F79A}" destId="{AF03D68F-BC05-4B4A-B0C2-BAFBDCF4A4CF}" srcOrd="0" destOrd="0" presId="urn:microsoft.com/office/officeart/2005/8/layout/hierarchy3"/>
    <dgm:cxn modelId="{E6912C45-9EBB-4C3E-9BBC-424446080BF9}" type="presParOf" srcId="{AF03D68F-BC05-4B4A-B0C2-BAFBDCF4A4CF}" destId="{A843BE31-B909-413E-B230-170A0883034C}" srcOrd="0" destOrd="0" presId="urn:microsoft.com/office/officeart/2005/8/layout/hierarchy3"/>
    <dgm:cxn modelId="{9BA5EA1B-3BFD-41EF-A262-D35B724450F6}" type="presParOf" srcId="{AF03D68F-BC05-4B4A-B0C2-BAFBDCF4A4CF}" destId="{02DEB72B-63BA-4D49-9640-DF7103E8E2B9}" srcOrd="1" destOrd="0" presId="urn:microsoft.com/office/officeart/2005/8/layout/hierarchy3"/>
    <dgm:cxn modelId="{12631079-7A9B-44B6-A0AB-D960A0055074}" type="presParOf" srcId="{07F5453B-A7BC-4BE0-BA5D-E545BB21F79A}" destId="{7D1A073D-1BA5-40D0-8BA8-8679AA837F9B}" srcOrd="1" destOrd="0" presId="urn:microsoft.com/office/officeart/2005/8/layout/hierarchy3"/>
    <dgm:cxn modelId="{795144ED-C42C-4CA2-A821-4ED1548E8D12}" type="presParOf" srcId="{7D1A073D-1BA5-40D0-8BA8-8679AA837F9B}" destId="{C4C1FBA4-6E5C-4BF1-995E-97D0B420A076}" srcOrd="0" destOrd="0" presId="urn:microsoft.com/office/officeart/2005/8/layout/hierarchy3"/>
    <dgm:cxn modelId="{67A948F8-862A-498E-AF59-03A5CEB8DCC2}" type="presParOf" srcId="{7D1A073D-1BA5-40D0-8BA8-8679AA837F9B}" destId="{77A3EE33-2EC2-4814-A6DE-4F4A1320F989}" srcOrd="1" destOrd="0" presId="urn:microsoft.com/office/officeart/2005/8/layout/hierarchy3"/>
    <dgm:cxn modelId="{EFA4D694-CCA6-4078-96C9-8CF09B4905C1}" type="presParOf" srcId="{7D1A073D-1BA5-40D0-8BA8-8679AA837F9B}" destId="{62A0EE1D-70EE-40C8-A271-778BCB759CD5}" srcOrd="2" destOrd="0" presId="urn:microsoft.com/office/officeart/2005/8/layout/hierarchy3"/>
    <dgm:cxn modelId="{976EBD8D-0683-4E2E-9A08-1A759809EEF6}" type="presParOf" srcId="{7D1A073D-1BA5-40D0-8BA8-8679AA837F9B}" destId="{29812D65-902B-4998-A597-FBE40718EE9B}" srcOrd="3" destOrd="0" presId="urn:microsoft.com/office/officeart/2005/8/layout/hierarchy3"/>
    <dgm:cxn modelId="{10C8CFAF-DC8C-4C79-80A6-3172A034D47A}" type="presParOf" srcId="{7D1A073D-1BA5-40D0-8BA8-8679AA837F9B}" destId="{42C68A5E-1566-440B-B9C8-682CC4517959}" srcOrd="4" destOrd="0" presId="urn:microsoft.com/office/officeart/2005/8/layout/hierarchy3"/>
    <dgm:cxn modelId="{72A01DE9-1051-4E6B-B41A-8121CF7BE4BC}" type="presParOf" srcId="{7D1A073D-1BA5-40D0-8BA8-8679AA837F9B}" destId="{4677DE2B-4891-431B-81B6-60DE9351B4EB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B898A43-19A9-498F-9D41-FA081E973B40}" type="doc">
      <dgm:prSet loTypeId="urn:microsoft.com/office/officeart/2005/8/layout/matrix1" loCatId="matrix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6E37A0E-D2AF-4536-A696-EC784C6BA46D}">
      <dgm:prSet phldrT="[Текст]"/>
      <dgm:spPr>
        <a:ln>
          <a:solidFill>
            <a:srgbClr val="C00000"/>
          </a:solidFill>
        </a:ln>
      </dgm:spPr>
      <dgm:t>
        <a:bodyPr/>
        <a:lstStyle/>
        <a:p>
          <a:r>
            <a:rPr lang="ru-RU" b="1" i="1" dirty="0" smtClean="0">
              <a:solidFill>
                <a:srgbClr val="C00000"/>
              </a:solidFill>
              <a:latin typeface="Bookman Old Style" panose="02050604050505020204" pitchFamily="18" charset="0"/>
            </a:rPr>
            <a:t>Категории обслуживаемых семей с несовершеннолетними детьми</a:t>
          </a:r>
          <a:r>
            <a:rPr lang="ru-RU" dirty="0" smtClean="0">
              <a:solidFill>
                <a:srgbClr val="C00000"/>
              </a:solidFill>
              <a:latin typeface="Bookman Old Style" panose="02050604050505020204" pitchFamily="18" charset="0"/>
            </a:rPr>
            <a:t>:</a:t>
          </a:r>
          <a:endParaRPr lang="ru-RU" dirty="0">
            <a:solidFill>
              <a:srgbClr val="C00000"/>
            </a:solidFill>
          </a:endParaRPr>
        </a:p>
      </dgm:t>
    </dgm:pt>
    <dgm:pt modelId="{BD5E1412-E1EB-428A-A619-AD884FF1BD60}" type="parTrans" cxnId="{3CEBB371-53E1-4930-B207-726C27285480}">
      <dgm:prSet/>
      <dgm:spPr/>
      <dgm:t>
        <a:bodyPr/>
        <a:lstStyle/>
        <a:p>
          <a:endParaRPr lang="ru-RU"/>
        </a:p>
      </dgm:t>
    </dgm:pt>
    <dgm:pt modelId="{CD8EDCD4-776E-4AFF-9E2A-528272E8257D}" type="sibTrans" cxnId="{3CEBB371-53E1-4930-B207-726C27285480}">
      <dgm:prSet/>
      <dgm:spPr/>
      <dgm:t>
        <a:bodyPr/>
        <a:lstStyle/>
        <a:p>
          <a:endParaRPr lang="ru-RU"/>
        </a:p>
      </dgm:t>
    </dgm:pt>
    <dgm:pt modelId="{DA18148D-B77F-4548-9DC9-C9F76B891111}">
      <dgm:prSet phldrT="[Текст]" custT="1"/>
      <dgm:spPr/>
      <dgm:t>
        <a:bodyPr/>
        <a:lstStyle/>
        <a:p>
          <a:pPr algn="ctr">
            <a:spcAft>
              <a:spcPct val="35000"/>
            </a:spcAft>
          </a:pPr>
          <a:r>
            <a:rPr lang="ru-RU" sz="1800" kern="100" baseline="0" dirty="0" smtClean="0">
              <a:solidFill>
                <a:schemeClr val="accent2">
                  <a:lumMod val="50000"/>
                </a:schemeClr>
              </a:solidFill>
              <a:latin typeface="Bookman Old Style" panose="02050604050505020204" pitchFamily="18" charset="0"/>
            </a:rPr>
            <a:t>полные/неполные, </a:t>
          </a:r>
        </a:p>
        <a:p>
          <a:pPr algn="ctr">
            <a:spcAft>
              <a:spcPct val="35000"/>
            </a:spcAft>
          </a:pPr>
          <a:r>
            <a:rPr lang="ru-RU" sz="1800" kern="100" baseline="0" dirty="0" smtClean="0">
              <a:solidFill>
                <a:schemeClr val="accent2">
                  <a:lumMod val="50000"/>
                </a:schemeClr>
              </a:solidFill>
              <a:latin typeface="Bookman Old Style" panose="02050604050505020204" pitchFamily="18" charset="0"/>
            </a:rPr>
            <a:t>приемные, </a:t>
          </a:r>
        </a:p>
        <a:p>
          <a:pPr algn="ctr">
            <a:spcAft>
              <a:spcPct val="35000"/>
            </a:spcAft>
          </a:pPr>
          <a:r>
            <a:rPr lang="ru-RU" sz="1800" kern="100" baseline="0" dirty="0" smtClean="0">
              <a:solidFill>
                <a:schemeClr val="accent2">
                  <a:lumMod val="50000"/>
                </a:schemeClr>
              </a:solidFill>
              <a:latin typeface="Bookman Old Style" panose="02050604050505020204" pitchFamily="18" charset="0"/>
            </a:rPr>
            <a:t>опекаемые, </a:t>
          </a:r>
        </a:p>
        <a:p>
          <a:pPr algn="ctr">
            <a:spcAft>
              <a:spcPts val="0"/>
            </a:spcAft>
          </a:pPr>
          <a:r>
            <a:rPr lang="ru-RU" sz="1800" kern="100" baseline="0" dirty="0" smtClean="0">
              <a:solidFill>
                <a:schemeClr val="accent2">
                  <a:lumMod val="50000"/>
                </a:schemeClr>
              </a:solidFill>
              <a:latin typeface="Bookman Old Style" panose="02050604050505020204" pitchFamily="18" charset="0"/>
            </a:rPr>
            <a:t>по утере кормильца, </a:t>
          </a:r>
          <a:endParaRPr lang="ru-RU" sz="1800" kern="100" baseline="0" dirty="0">
            <a:solidFill>
              <a:schemeClr val="accent2">
                <a:lumMod val="50000"/>
              </a:schemeClr>
            </a:solidFill>
          </a:endParaRPr>
        </a:p>
      </dgm:t>
    </dgm:pt>
    <dgm:pt modelId="{2D6C8F87-E4D7-413E-AEA1-E03E555921C9}" type="parTrans" cxnId="{DE770705-0B43-4506-835E-1ADAC2B05D85}">
      <dgm:prSet/>
      <dgm:spPr/>
      <dgm:t>
        <a:bodyPr/>
        <a:lstStyle/>
        <a:p>
          <a:endParaRPr lang="ru-RU"/>
        </a:p>
      </dgm:t>
    </dgm:pt>
    <dgm:pt modelId="{3F06EE88-1DA7-497B-9877-A2DC06ED60F7}" type="sibTrans" cxnId="{DE770705-0B43-4506-835E-1ADAC2B05D85}">
      <dgm:prSet/>
      <dgm:spPr/>
      <dgm:t>
        <a:bodyPr/>
        <a:lstStyle/>
        <a:p>
          <a:endParaRPr lang="ru-RU"/>
        </a:p>
      </dgm:t>
    </dgm:pt>
    <dgm:pt modelId="{B70911D9-AF13-4DFE-864F-1E1783BA5FB7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</a:rPr>
            <a:t>многодетные,</a:t>
          </a:r>
        </a:p>
        <a:p>
          <a:r>
            <a:rPr lang="ru-RU" sz="1800" dirty="0" smtClean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</a:rPr>
            <a:t>мать-одиночка, </a:t>
          </a:r>
        </a:p>
        <a:p>
          <a:r>
            <a:rPr lang="ru-RU" sz="1800" dirty="0" smtClean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</a:rPr>
            <a:t>малообеспеченные, </a:t>
          </a:r>
          <a:endParaRPr lang="ru-RU" sz="1800" dirty="0">
            <a:solidFill>
              <a:schemeClr val="accent6">
                <a:lumMod val="50000"/>
              </a:schemeClr>
            </a:solidFill>
          </a:endParaRPr>
        </a:p>
      </dgm:t>
    </dgm:pt>
    <dgm:pt modelId="{A4954E0D-36ED-4B88-8994-F676C3755CE6}" type="parTrans" cxnId="{8770215D-F35E-45CE-8E1E-BBAE47488564}">
      <dgm:prSet/>
      <dgm:spPr/>
      <dgm:t>
        <a:bodyPr/>
        <a:lstStyle/>
        <a:p>
          <a:endParaRPr lang="ru-RU"/>
        </a:p>
      </dgm:t>
    </dgm:pt>
    <dgm:pt modelId="{F1B4A08A-05E4-4046-A957-76B199C790DC}" type="sibTrans" cxnId="{8770215D-F35E-45CE-8E1E-BBAE47488564}">
      <dgm:prSet/>
      <dgm:spPr/>
      <dgm:t>
        <a:bodyPr/>
        <a:lstStyle/>
        <a:p>
          <a:endParaRPr lang="ru-RU"/>
        </a:p>
      </dgm:t>
    </dgm:pt>
    <dgm:pt modelId="{851C91B6-3CF2-4AAC-896E-E70E0C8B1994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800" dirty="0" smtClean="0">
              <a:solidFill>
                <a:schemeClr val="accent5">
                  <a:lumMod val="75000"/>
                </a:schemeClr>
              </a:solidFill>
              <a:latin typeface="Bookman Old Style" panose="02050604050505020204" pitchFamily="18" charset="0"/>
            </a:rPr>
            <a:t>семьи с детьми-инвалидами, семья с инвалидностью у родителя (ей),</a:t>
          </a:r>
          <a:endParaRPr lang="ru-RU" sz="1800" dirty="0">
            <a:solidFill>
              <a:schemeClr val="accent5">
                <a:lumMod val="75000"/>
              </a:schemeClr>
            </a:solidFill>
          </a:endParaRPr>
        </a:p>
      </dgm:t>
    </dgm:pt>
    <dgm:pt modelId="{236D8FCC-A050-457D-BED5-423C2A6B4A9B}" type="parTrans" cxnId="{903DD11E-7DBE-4EF3-AB7B-140E18491007}">
      <dgm:prSet/>
      <dgm:spPr/>
      <dgm:t>
        <a:bodyPr/>
        <a:lstStyle/>
        <a:p>
          <a:endParaRPr lang="ru-RU"/>
        </a:p>
      </dgm:t>
    </dgm:pt>
    <dgm:pt modelId="{6B08A5DD-E71E-4AF7-8123-2611BE75E498}" type="sibTrans" cxnId="{903DD11E-7DBE-4EF3-AB7B-140E18491007}">
      <dgm:prSet/>
      <dgm:spPr/>
      <dgm:t>
        <a:bodyPr/>
        <a:lstStyle/>
        <a:p>
          <a:endParaRPr lang="ru-RU"/>
        </a:p>
      </dgm:t>
    </dgm:pt>
    <dgm:pt modelId="{6EABFEA2-DBCD-48DC-9867-5548C8A9C527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002060"/>
              </a:solidFill>
              <a:latin typeface="Bookman Old Style" panose="02050604050505020204" pitchFamily="18" charset="0"/>
            </a:rPr>
            <a:t>семьи с безнадзорными детьми, </a:t>
          </a:r>
        </a:p>
        <a:p>
          <a:r>
            <a:rPr lang="ru-RU" sz="1800" dirty="0" smtClean="0">
              <a:solidFill>
                <a:srgbClr val="002060"/>
              </a:solidFill>
              <a:latin typeface="Bookman Old Style" panose="02050604050505020204" pitchFamily="18" charset="0"/>
            </a:rPr>
            <a:t>семьи в социально-опасном положении</a:t>
          </a:r>
          <a:endParaRPr lang="ru-RU" sz="1800" dirty="0">
            <a:solidFill>
              <a:srgbClr val="002060"/>
            </a:solidFill>
          </a:endParaRPr>
        </a:p>
      </dgm:t>
    </dgm:pt>
    <dgm:pt modelId="{4ECECEA7-B132-453B-9BC1-BC8AAE317BD2}" type="parTrans" cxnId="{E8FBCAB8-074F-4BA3-829D-85E2887FBD26}">
      <dgm:prSet/>
      <dgm:spPr/>
      <dgm:t>
        <a:bodyPr/>
        <a:lstStyle/>
        <a:p>
          <a:endParaRPr lang="ru-RU"/>
        </a:p>
      </dgm:t>
    </dgm:pt>
    <dgm:pt modelId="{5485DE0C-BA3E-4A1A-98F5-8CE863741E29}" type="sibTrans" cxnId="{E8FBCAB8-074F-4BA3-829D-85E2887FBD26}">
      <dgm:prSet/>
      <dgm:spPr/>
      <dgm:t>
        <a:bodyPr/>
        <a:lstStyle/>
        <a:p>
          <a:endParaRPr lang="ru-RU"/>
        </a:p>
      </dgm:t>
    </dgm:pt>
    <dgm:pt modelId="{7A1C397F-C2A4-478D-ABD2-49E072951DD1}" type="pres">
      <dgm:prSet presAssocID="{BB898A43-19A9-498F-9D41-FA081E973B40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46E671-1375-445A-9A96-E350AF517822}" type="pres">
      <dgm:prSet presAssocID="{BB898A43-19A9-498F-9D41-FA081E973B40}" presName="matrix" presStyleCnt="0"/>
      <dgm:spPr/>
    </dgm:pt>
    <dgm:pt modelId="{859A3AED-B389-4552-8E94-18DDE70988F1}" type="pres">
      <dgm:prSet presAssocID="{BB898A43-19A9-498F-9D41-FA081E973B40}" presName="tile1" presStyleLbl="node1" presStyleIdx="0" presStyleCnt="4"/>
      <dgm:spPr/>
      <dgm:t>
        <a:bodyPr/>
        <a:lstStyle/>
        <a:p>
          <a:endParaRPr lang="ru-RU"/>
        </a:p>
      </dgm:t>
    </dgm:pt>
    <dgm:pt modelId="{C48AEFB2-CE74-4C36-A35B-152E7D20BA86}" type="pres">
      <dgm:prSet presAssocID="{BB898A43-19A9-498F-9D41-FA081E973B4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094077-FEB9-430C-AA23-AB97BFA0247C}" type="pres">
      <dgm:prSet presAssocID="{BB898A43-19A9-498F-9D41-FA081E973B40}" presName="tile2" presStyleLbl="node1" presStyleIdx="1" presStyleCnt="4"/>
      <dgm:spPr/>
      <dgm:t>
        <a:bodyPr/>
        <a:lstStyle/>
        <a:p>
          <a:endParaRPr lang="ru-RU"/>
        </a:p>
      </dgm:t>
    </dgm:pt>
    <dgm:pt modelId="{2B005DAC-C7AD-46A8-AD00-CAE6238FEA77}" type="pres">
      <dgm:prSet presAssocID="{BB898A43-19A9-498F-9D41-FA081E973B4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BE4747-1B8C-4625-B1B1-7EDD744EB1B3}" type="pres">
      <dgm:prSet presAssocID="{BB898A43-19A9-498F-9D41-FA081E973B40}" presName="tile3" presStyleLbl="node1" presStyleIdx="2" presStyleCnt="4"/>
      <dgm:spPr/>
      <dgm:t>
        <a:bodyPr/>
        <a:lstStyle/>
        <a:p>
          <a:endParaRPr lang="ru-RU"/>
        </a:p>
      </dgm:t>
    </dgm:pt>
    <dgm:pt modelId="{749AF86D-EC1A-4808-A203-B8291882D88D}" type="pres">
      <dgm:prSet presAssocID="{BB898A43-19A9-498F-9D41-FA081E973B4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65A79F-1650-4F6C-83F7-BFF88C03DDA6}" type="pres">
      <dgm:prSet presAssocID="{BB898A43-19A9-498F-9D41-FA081E973B40}" presName="tile4" presStyleLbl="node1" presStyleIdx="3" presStyleCnt="4"/>
      <dgm:spPr/>
      <dgm:t>
        <a:bodyPr/>
        <a:lstStyle/>
        <a:p>
          <a:endParaRPr lang="ru-RU"/>
        </a:p>
      </dgm:t>
    </dgm:pt>
    <dgm:pt modelId="{267E5A22-4B81-4ADB-81F9-19997CB6F6B7}" type="pres">
      <dgm:prSet presAssocID="{BB898A43-19A9-498F-9D41-FA081E973B4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C3E333-6770-439F-A81A-BE660DA8C49F}" type="pres">
      <dgm:prSet presAssocID="{BB898A43-19A9-498F-9D41-FA081E973B40}" presName="centerTile" presStyleLbl="fgShp" presStyleIdx="0" presStyleCnt="1" custScaleX="128004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3CEBB371-53E1-4930-B207-726C27285480}" srcId="{BB898A43-19A9-498F-9D41-FA081E973B40}" destId="{36E37A0E-D2AF-4536-A696-EC784C6BA46D}" srcOrd="0" destOrd="0" parTransId="{BD5E1412-E1EB-428A-A619-AD884FF1BD60}" sibTransId="{CD8EDCD4-776E-4AFF-9E2A-528272E8257D}"/>
    <dgm:cxn modelId="{76BC7A33-0F19-4DBF-857C-2DA31C9E66C3}" type="presOf" srcId="{851C91B6-3CF2-4AAC-896E-E70E0C8B1994}" destId="{749AF86D-EC1A-4808-A203-B8291882D88D}" srcOrd="1" destOrd="0" presId="urn:microsoft.com/office/officeart/2005/8/layout/matrix1"/>
    <dgm:cxn modelId="{E8FBCAB8-074F-4BA3-829D-85E2887FBD26}" srcId="{36E37A0E-D2AF-4536-A696-EC784C6BA46D}" destId="{6EABFEA2-DBCD-48DC-9867-5548C8A9C527}" srcOrd="3" destOrd="0" parTransId="{4ECECEA7-B132-453B-9BC1-BC8AAE317BD2}" sibTransId="{5485DE0C-BA3E-4A1A-98F5-8CE863741E29}"/>
    <dgm:cxn modelId="{DC7E0670-1F5D-4967-8C6B-879A714C2E25}" type="presOf" srcId="{6EABFEA2-DBCD-48DC-9867-5548C8A9C527}" destId="{7965A79F-1650-4F6C-83F7-BFF88C03DDA6}" srcOrd="0" destOrd="0" presId="urn:microsoft.com/office/officeart/2005/8/layout/matrix1"/>
    <dgm:cxn modelId="{453EAF66-342A-456E-97DA-6139CB7059A5}" type="presOf" srcId="{36E37A0E-D2AF-4536-A696-EC784C6BA46D}" destId="{C8C3E333-6770-439F-A81A-BE660DA8C49F}" srcOrd="0" destOrd="0" presId="urn:microsoft.com/office/officeart/2005/8/layout/matrix1"/>
    <dgm:cxn modelId="{3ED17DDC-FBE9-4ED2-86E2-0C3E98E27385}" type="presOf" srcId="{DA18148D-B77F-4548-9DC9-C9F76B891111}" destId="{C48AEFB2-CE74-4C36-A35B-152E7D20BA86}" srcOrd="1" destOrd="0" presId="urn:microsoft.com/office/officeart/2005/8/layout/matrix1"/>
    <dgm:cxn modelId="{C6D8A03D-C981-44D3-913A-60C3C3B579D0}" type="presOf" srcId="{B70911D9-AF13-4DFE-864F-1E1783BA5FB7}" destId="{1B094077-FEB9-430C-AA23-AB97BFA0247C}" srcOrd="0" destOrd="0" presId="urn:microsoft.com/office/officeart/2005/8/layout/matrix1"/>
    <dgm:cxn modelId="{3EF64FEF-A734-47F0-9AB6-A20D2870CB14}" type="presOf" srcId="{6EABFEA2-DBCD-48DC-9867-5548C8A9C527}" destId="{267E5A22-4B81-4ADB-81F9-19997CB6F6B7}" srcOrd="1" destOrd="0" presId="urn:microsoft.com/office/officeart/2005/8/layout/matrix1"/>
    <dgm:cxn modelId="{D1D6C76B-A254-48E8-9434-90772A275390}" type="presOf" srcId="{BB898A43-19A9-498F-9D41-FA081E973B40}" destId="{7A1C397F-C2A4-478D-ABD2-49E072951DD1}" srcOrd="0" destOrd="0" presId="urn:microsoft.com/office/officeart/2005/8/layout/matrix1"/>
    <dgm:cxn modelId="{F0C64759-6F7B-4867-83CA-0251B50F1EF4}" type="presOf" srcId="{DA18148D-B77F-4548-9DC9-C9F76B891111}" destId="{859A3AED-B389-4552-8E94-18DDE70988F1}" srcOrd="0" destOrd="0" presId="urn:microsoft.com/office/officeart/2005/8/layout/matrix1"/>
    <dgm:cxn modelId="{DE770705-0B43-4506-835E-1ADAC2B05D85}" srcId="{36E37A0E-D2AF-4536-A696-EC784C6BA46D}" destId="{DA18148D-B77F-4548-9DC9-C9F76B891111}" srcOrd="0" destOrd="0" parTransId="{2D6C8F87-E4D7-413E-AEA1-E03E555921C9}" sibTransId="{3F06EE88-1DA7-497B-9877-A2DC06ED60F7}"/>
    <dgm:cxn modelId="{347FAABE-CFDB-4FE7-AEBA-58A59DD2B431}" type="presOf" srcId="{851C91B6-3CF2-4AAC-896E-E70E0C8B1994}" destId="{3EBE4747-1B8C-4625-B1B1-7EDD744EB1B3}" srcOrd="0" destOrd="0" presId="urn:microsoft.com/office/officeart/2005/8/layout/matrix1"/>
    <dgm:cxn modelId="{09F51F2C-6B8B-4DAB-A1EB-BCDC40B74661}" type="presOf" srcId="{B70911D9-AF13-4DFE-864F-1E1783BA5FB7}" destId="{2B005DAC-C7AD-46A8-AD00-CAE6238FEA77}" srcOrd="1" destOrd="0" presId="urn:microsoft.com/office/officeart/2005/8/layout/matrix1"/>
    <dgm:cxn modelId="{903DD11E-7DBE-4EF3-AB7B-140E18491007}" srcId="{36E37A0E-D2AF-4536-A696-EC784C6BA46D}" destId="{851C91B6-3CF2-4AAC-896E-E70E0C8B1994}" srcOrd="2" destOrd="0" parTransId="{236D8FCC-A050-457D-BED5-423C2A6B4A9B}" sibTransId="{6B08A5DD-E71E-4AF7-8123-2611BE75E498}"/>
    <dgm:cxn modelId="{8770215D-F35E-45CE-8E1E-BBAE47488564}" srcId="{36E37A0E-D2AF-4536-A696-EC784C6BA46D}" destId="{B70911D9-AF13-4DFE-864F-1E1783BA5FB7}" srcOrd="1" destOrd="0" parTransId="{A4954E0D-36ED-4B88-8994-F676C3755CE6}" sibTransId="{F1B4A08A-05E4-4046-A957-76B199C790DC}"/>
    <dgm:cxn modelId="{4444F608-1180-47BF-A267-5E1B70F4CD68}" type="presParOf" srcId="{7A1C397F-C2A4-478D-ABD2-49E072951DD1}" destId="{D246E671-1375-445A-9A96-E350AF517822}" srcOrd="0" destOrd="0" presId="urn:microsoft.com/office/officeart/2005/8/layout/matrix1"/>
    <dgm:cxn modelId="{689C190E-EB76-498C-991C-B351FB703FFD}" type="presParOf" srcId="{D246E671-1375-445A-9A96-E350AF517822}" destId="{859A3AED-B389-4552-8E94-18DDE70988F1}" srcOrd="0" destOrd="0" presId="urn:microsoft.com/office/officeart/2005/8/layout/matrix1"/>
    <dgm:cxn modelId="{D5B77B9A-06D9-4132-BAB8-05B3EC266233}" type="presParOf" srcId="{D246E671-1375-445A-9A96-E350AF517822}" destId="{C48AEFB2-CE74-4C36-A35B-152E7D20BA86}" srcOrd="1" destOrd="0" presId="urn:microsoft.com/office/officeart/2005/8/layout/matrix1"/>
    <dgm:cxn modelId="{67687727-FB7B-47DB-B82F-AB2DB75C9512}" type="presParOf" srcId="{D246E671-1375-445A-9A96-E350AF517822}" destId="{1B094077-FEB9-430C-AA23-AB97BFA0247C}" srcOrd="2" destOrd="0" presId="urn:microsoft.com/office/officeart/2005/8/layout/matrix1"/>
    <dgm:cxn modelId="{20FDAD1D-FC51-45C4-B72E-D784ACEDC068}" type="presParOf" srcId="{D246E671-1375-445A-9A96-E350AF517822}" destId="{2B005DAC-C7AD-46A8-AD00-CAE6238FEA77}" srcOrd="3" destOrd="0" presId="urn:microsoft.com/office/officeart/2005/8/layout/matrix1"/>
    <dgm:cxn modelId="{41DDD418-28F6-4F5E-BB76-337D1D3F6A09}" type="presParOf" srcId="{D246E671-1375-445A-9A96-E350AF517822}" destId="{3EBE4747-1B8C-4625-B1B1-7EDD744EB1B3}" srcOrd="4" destOrd="0" presId="urn:microsoft.com/office/officeart/2005/8/layout/matrix1"/>
    <dgm:cxn modelId="{AD633BA5-435A-4041-A351-87CE53F1F7F8}" type="presParOf" srcId="{D246E671-1375-445A-9A96-E350AF517822}" destId="{749AF86D-EC1A-4808-A203-B8291882D88D}" srcOrd="5" destOrd="0" presId="urn:microsoft.com/office/officeart/2005/8/layout/matrix1"/>
    <dgm:cxn modelId="{A16D4CFD-5592-4F0E-82CF-D39888FBD057}" type="presParOf" srcId="{D246E671-1375-445A-9A96-E350AF517822}" destId="{7965A79F-1650-4F6C-83F7-BFF88C03DDA6}" srcOrd="6" destOrd="0" presId="urn:microsoft.com/office/officeart/2005/8/layout/matrix1"/>
    <dgm:cxn modelId="{AF79DCEF-A8EE-4884-8CE2-4621CEC04318}" type="presParOf" srcId="{D246E671-1375-445A-9A96-E350AF517822}" destId="{267E5A22-4B81-4ADB-81F9-19997CB6F6B7}" srcOrd="7" destOrd="0" presId="urn:microsoft.com/office/officeart/2005/8/layout/matrix1"/>
    <dgm:cxn modelId="{DCECF5EB-EF3A-4171-A108-F4B9F0326CFE}" type="presParOf" srcId="{7A1C397F-C2A4-478D-ABD2-49E072951DD1}" destId="{C8C3E333-6770-439F-A81A-BE660DA8C49F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D4A0A1C-714C-4C5A-AA3D-55096DA75E31}" type="doc">
      <dgm:prSet loTypeId="urn:microsoft.com/office/officeart/2008/layout/PictureAccent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4423915D-CE9C-498C-B53A-8805BCB04075}" type="pres">
      <dgm:prSet presAssocID="{7D4A0A1C-714C-4C5A-AA3D-55096DA75E31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</dgm:ptLst>
  <dgm:cxnLst>
    <dgm:cxn modelId="{BA044AC0-8912-4AE3-BE9E-94AA4A55D318}" type="presOf" srcId="{7D4A0A1C-714C-4C5A-AA3D-55096DA75E31}" destId="{4423915D-CE9C-498C-B53A-8805BCB04075}" srcOrd="0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BA40A8C-A854-4376-9EF4-A5DD2F6DFD99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7639743F-CFC5-4AF2-82FA-0DC440506146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rgbClr val="C00000"/>
          </a:solidFill>
        </a:ln>
      </dgm:spPr>
      <dgm:t>
        <a:bodyPr/>
        <a:lstStyle/>
        <a:p>
          <a:pPr algn="ctr"/>
          <a:r>
            <a:rPr lang="ru-RU" sz="1400" i="1">
              <a:solidFill>
                <a:srgbClr val="C00000"/>
              </a:solidFill>
            </a:rPr>
            <a:t> </a:t>
          </a:r>
        </a:p>
      </dgm:t>
    </dgm:pt>
    <dgm:pt modelId="{705852CA-150D-4E25-B263-F25AD5D6250D}" type="parTrans" cxnId="{0D7D0841-B6A0-4B3A-ACAB-DB8EBB2647A8}">
      <dgm:prSet/>
      <dgm:spPr/>
      <dgm:t>
        <a:bodyPr/>
        <a:lstStyle/>
        <a:p>
          <a:pPr algn="ctr"/>
          <a:endParaRPr lang="ru-RU" sz="1400" i="1">
            <a:solidFill>
              <a:srgbClr val="C00000"/>
            </a:solidFill>
          </a:endParaRPr>
        </a:p>
      </dgm:t>
    </dgm:pt>
    <dgm:pt modelId="{66F85F71-92E9-4281-911B-883234AB4BC5}" type="sibTrans" cxnId="{0D7D0841-B6A0-4B3A-ACAB-DB8EBB2647A8}">
      <dgm:prSet custT="1"/>
      <dgm:spPr>
        <a:solidFill>
          <a:srgbClr val="C00000"/>
        </a:solidFill>
      </dgm:spPr>
      <dgm:t>
        <a:bodyPr/>
        <a:lstStyle/>
        <a:p>
          <a:pPr algn="ctr"/>
          <a:endParaRPr lang="ru-RU" sz="1400" i="1">
            <a:solidFill>
              <a:srgbClr val="C00000"/>
            </a:solidFill>
          </a:endParaRPr>
        </a:p>
      </dgm:t>
    </dgm:pt>
    <dgm:pt modelId="{0A2A8F08-480C-49E8-9FE1-E8D56D1CBAF6}">
      <dgm:prSet phldrT="[Текст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rgbClr val="C00000"/>
          </a:solidFill>
        </a:ln>
      </dgm:spPr>
      <dgm:t>
        <a:bodyPr/>
        <a:lstStyle/>
        <a:p>
          <a:pPr algn="ctr"/>
          <a:r>
            <a:rPr lang="ru-RU" sz="1400" i="1">
              <a:solidFill>
                <a:srgbClr val="C00000"/>
              </a:solidFill>
            </a:rPr>
            <a:t> </a:t>
          </a:r>
        </a:p>
      </dgm:t>
    </dgm:pt>
    <dgm:pt modelId="{5A1D798E-5E90-4166-A24E-EA145C311712}" type="parTrans" cxnId="{D318DB6E-4383-47E0-B0D0-3EA2FC493775}">
      <dgm:prSet/>
      <dgm:spPr/>
      <dgm:t>
        <a:bodyPr/>
        <a:lstStyle/>
        <a:p>
          <a:pPr algn="ctr"/>
          <a:endParaRPr lang="ru-RU" sz="1400" i="1">
            <a:solidFill>
              <a:srgbClr val="C00000"/>
            </a:solidFill>
          </a:endParaRPr>
        </a:p>
      </dgm:t>
    </dgm:pt>
    <dgm:pt modelId="{111455FC-08FE-4479-BA3C-504F78947F31}" type="sibTrans" cxnId="{D318DB6E-4383-47E0-B0D0-3EA2FC493775}">
      <dgm:prSet/>
      <dgm:spPr/>
      <dgm:t>
        <a:bodyPr/>
        <a:lstStyle/>
        <a:p>
          <a:pPr algn="ctr"/>
          <a:endParaRPr lang="ru-RU" sz="1400" i="1">
            <a:solidFill>
              <a:srgbClr val="C00000"/>
            </a:solidFill>
          </a:endParaRPr>
        </a:p>
      </dgm:t>
    </dgm:pt>
    <dgm:pt modelId="{2D3240B4-67AF-4C4B-9287-DAD331BCE51D}">
      <dgm:prSet phldrT="[Текст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rgbClr val="C00000"/>
          </a:solidFill>
        </a:ln>
      </dgm:spPr>
      <dgm:t>
        <a:bodyPr/>
        <a:lstStyle/>
        <a:p>
          <a:pPr algn="ctr"/>
          <a:r>
            <a:rPr lang="ru-RU" sz="1400" i="1">
              <a:solidFill>
                <a:srgbClr val="C00000"/>
              </a:solidFill>
            </a:rPr>
            <a:t> </a:t>
          </a:r>
        </a:p>
      </dgm:t>
    </dgm:pt>
    <dgm:pt modelId="{DB4EAF8F-F4FF-4889-967F-8DC32232B667}" type="sibTrans" cxnId="{6CC205F7-C380-4BD1-B42E-951D1E4218FF}">
      <dgm:prSet custT="1"/>
      <dgm:spPr>
        <a:solidFill>
          <a:srgbClr val="C00000"/>
        </a:solidFill>
      </dgm:spPr>
      <dgm:t>
        <a:bodyPr/>
        <a:lstStyle/>
        <a:p>
          <a:pPr algn="ctr"/>
          <a:endParaRPr lang="ru-RU" sz="1400" i="1">
            <a:solidFill>
              <a:srgbClr val="C00000"/>
            </a:solidFill>
          </a:endParaRPr>
        </a:p>
      </dgm:t>
    </dgm:pt>
    <dgm:pt modelId="{6B87A693-EF13-4E73-849B-41D39244C5B5}" type="parTrans" cxnId="{6CC205F7-C380-4BD1-B42E-951D1E4218FF}">
      <dgm:prSet/>
      <dgm:spPr/>
      <dgm:t>
        <a:bodyPr/>
        <a:lstStyle/>
        <a:p>
          <a:pPr algn="ctr"/>
          <a:endParaRPr lang="ru-RU" sz="1400" i="1">
            <a:solidFill>
              <a:srgbClr val="C00000"/>
            </a:solidFill>
          </a:endParaRPr>
        </a:p>
      </dgm:t>
    </dgm:pt>
    <dgm:pt modelId="{11AB6B82-4316-4694-94CE-432E0DAF98D6}" type="pres">
      <dgm:prSet presAssocID="{8BA40A8C-A854-4376-9EF4-A5DD2F6DFD99}" presName="Name0" presStyleCnt="0">
        <dgm:presLayoutVars>
          <dgm:dir/>
          <dgm:resizeHandles val="exact"/>
        </dgm:presLayoutVars>
      </dgm:prSet>
      <dgm:spPr/>
    </dgm:pt>
    <dgm:pt modelId="{C2224C1F-2EB6-4663-BABD-C9A408790613}" type="pres">
      <dgm:prSet presAssocID="{2D3240B4-67AF-4C4B-9287-DAD331BCE51D}" presName="node" presStyleLbl="node1" presStyleIdx="0" presStyleCnt="3" custScaleX="83322" custLinFactNeighborX="1350" custLinFactNeighborY="11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DE5A9D-1213-454D-92A2-632319ED4B18}" type="pres">
      <dgm:prSet presAssocID="{DB4EAF8F-F4FF-4889-967F-8DC32232B667}" presName="sibTrans" presStyleLbl="sibTrans2D1" presStyleIdx="0" presStyleCnt="2"/>
      <dgm:spPr/>
      <dgm:t>
        <a:bodyPr/>
        <a:lstStyle/>
        <a:p>
          <a:endParaRPr lang="ru-RU"/>
        </a:p>
      </dgm:t>
    </dgm:pt>
    <dgm:pt modelId="{2BBD4C86-0D20-4351-B8B5-DF9344840707}" type="pres">
      <dgm:prSet presAssocID="{DB4EAF8F-F4FF-4889-967F-8DC32232B667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8903D1FA-22C6-4DD2-9F62-58E5088BA674}" type="pres">
      <dgm:prSet presAssocID="{7639743F-CFC5-4AF2-82FA-0DC44050614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C3E200-F7F5-44FE-8A67-58B286D9DBC0}" type="pres">
      <dgm:prSet presAssocID="{66F85F71-92E9-4281-911B-883234AB4BC5}" presName="sibTrans" presStyleLbl="sibTrans2D1" presStyleIdx="1" presStyleCnt="2"/>
      <dgm:spPr/>
      <dgm:t>
        <a:bodyPr/>
        <a:lstStyle/>
        <a:p>
          <a:endParaRPr lang="ru-RU"/>
        </a:p>
      </dgm:t>
    </dgm:pt>
    <dgm:pt modelId="{8A945C8B-E41B-4FBD-BAB3-4B282543BBE1}" type="pres">
      <dgm:prSet presAssocID="{66F85F71-92E9-4281-911B-883234AB4BC5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95B091F2-17D2-486A-9A43-6574C647FC41}" type="pres">
      <dgm:prSet presAssocID="{0A2A8F08-480C-49E8-9FE1-E8D56D1CBAF6}" presName="node" presStyleLbl="node1" presStyleIdx="2" presStyleCnt="3" custScaleX="872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7D0841-B6A0-4B3A-ACAB-DB8EBB2647A8}" srcId="{8BA40A8C-A854-4376-9EF4-A5DD2F6DFD99}" destId="{7639743F-CFC5-4AF2-82FA-0DC440506146}" srcOrd="1" destOrd="0" parTransId="{705852CA-150D-4E25-B263-F25AD5D6250D}" sibTransId="{66F85F71-92E9-4281-911B-883234AB4BC5}"/>
    <dgm:cxn modelId="{29717A43-7A6A-4A8A-824D-5E2AB78B63AA}" type="presOf" srcId="{66F85F71-92E9-4281-911B-883234AB4BC5}" destId="{67C3E200-F7F5-44FE-8A67-58B286D9DBC0}" srcOrd="0" destOrd="0" presId="urn:microsoft.com/office/officeart/2005/8/layout/process1"/>
    <dgm:cxn modelId="{D318DB6E-4383-47E0-B0D0-3EA2FC493775}" srcId="{8BA40A8C-A854-4376-9EF4-A5DD2F6DFD99}" destId="{0A2A8F08-480C-49E8-9FE1-E8D56D1CBAF6}" srcOrd="2" destOrd="0" parTransId="{5A1D798E-5E90-4166-A24E-EA145C311712}" sibTransId="{111455FC-08FE-4479-BA3C-504F78947F31}"/>
    <dgm:cxn modelId="{B959AE1A-A5AE-41EA-8FCD-5D7275ACFA8C}" type="presOf" srcId="{DB4EAF8F-F4FF-4889-967F-8DC32232B667}" destId="{2BBD4C86-0D20-4351-B8B5-DF9344840707}" srcOrd="1" destOrd="0" presId="urn:microsoft.com/office/officeart/2005/8/layout/process1"/>
    <dgm:cxn modelId="{487E6A45-B088-49F4-B18F-3F2DA15E6653}" type="presOf" srcId="{2D3240B4-67AF-4C4B-9287-DAD331BCE51D}" destId="{C2224C1F-2EB6-4663-BABD-C9A408790613}" srcOrd="0" destOrd="0" presId="urn:microsoft.com/office/officeart/2005/8/layout/process1"/>
    <dgm:cxn modelId="{32937CFA-0019-44FF-8C41-8F7648B87FA6}" type="presOf" srcId="{0A2A8F08-480C-49E8-9FE1-E8D56D1CBAF6}" destId="{95B091F2-17D2-486A-9A43-6574C647FC41}" srcOrd="0" destOrd="0" presId="urn:microsoft.com/office/officeart/2005/8/layout/process1"/>
    <dgm:cxn modelId="{6CC205F7-C380-4BD1-B42E-951D1E4218FF}" srcId="{8BA40A8C-A854-4376-9EF4-A5DD2F6DFD99}" destId="{2D3240B4-67AF-4C4B-9287-DAD331BCE51D}" srcOrd="0" destOrd="0" parTransId="{6B87A693-EF13-4E73-849B-41D39244C5B5}" sibTransId="{DB4EAF8F-F4FF-4889-967F-8DC32232B667}"/>
    <dgm:cxn modelId="{C9E1086D-05FF-4ED9-A4C1-4B03D4415223}" type="presOf" srcId="{66F85F71-92E9-4281-911B-883234AB4BC5}" destId="{8A945C8B-E41B-4FBD-BAB3-4B282543BBE1}" srcOrd="1" destOrd="0" presId="urn:microsoft.com/office/officeart/2005/8/layout/process1"/>
    <dgm:cxn modelId="{DC3296A1-A42A-45C8-B149-335962948B01}" type="presOf" srcId="{8BA40A8C-A854-4376-9EF4-A5DD2F6DFD99}" destId="{11AB6B82-4316-4694-94CE-432E0DAF98D6}" srcOrd="0" destOrd="0" presId="urn:microsoft.com/office/officeart/2005/8/layout/process1"/>
    <dgm:cxn modelId="{405767FF-4E72-4E7E-B04F-A962C6F5BAD1}" type="presOf" srcId="{DB4EAF8F-F4FF-4889-967F-8DC32232B667}" destId="{93DE5A9D-1213-454D-92A2-632319ED4B18}" srcOrd="0" destOrd="0" presId="urn:microsoft.com/office/officeart/2005/8/layout/process1"/>
    <dgm:cxn modelId="{25337034-CECC-40BB-A124-5510F5892D04}" type="presOf" srcId="{7639743F-CFC5-4AF2-82FA-0DC440506146}" destId="{8903D1FA-22C6-4DD2-9F62-58E5088BA674}" srcOrd="0" destOrd="0" presId="urn:microsoft.com/office/officeart/2005/8/layout/process1"/>
    <dgm:cxn modelId="{A879B308-22AA-4833-AB62-91984DBC988D}" type="presParOf" srcId="{11AB6B82-4316-4694-94CE-432E0DAF98D6}" destId="{C2224C1F-2EB6-4663-BABD-C9A408790613}" srcOrd="0" destOrd="0" presId="urn:microsoft.com/office/officeart/2005/8/layout/process1"/>
    <dgm:cxn modelId="{90B92F6D-A486-491A-9AB5-01FB94127CE2}" type="presParOf" srcId="{11AB6B82-4316-4694-94CE-432E0DAF98D6}" destId="{93DE5A9D-1213-454D-92A2-632319ED4B18}" srcOrd="1" destOrd="0" presId="urn:microsoft.com/office/officeart/2005/8/layout/process1"/>
    <dgm:cxn modelId="{C5C3D2A7-5E99-42C6-81CC-327D29F29008}" type="presParOf" srcId="{93DE5A9D-1213-454D-92A2-632319ED4B18}" destId="{2BBD4C86-0D20-4351-B8B5-DF9344840707}" srcOrd="0" destOrd="0" presId="urn:microsoft.com/office/officeart/2005/8/layout/process1"/>
    <dgm:cxn modelId="{546397EC-5DAC-4055-B43E-1997FD166B5E}" type="presParOf" srcId="{11AB6B82-4316-4694-94CE-432E0DAF98D6}" destId="{8903D1FA-22C6-4DD2-9F62-58E5088BA674}" srcOrd="2" destOrd="0" presId="urn:microsoft.com/office/officeart/2005/8/layout/process1"/>
    <dgm:cxn modelId="{19F96E64-7EE0-4EA5-A7B0-1A527AEB4018}" type="presParOf" srcId="{11AB6B82-4316-4694-94CE-432E0DAF98D6}" destId="{67C3E200-F7F5-44FE-8A67-58B286D9DBC0}" srcOrd="3" destOrd="0" presId="urn:microsoft.com/office/officeart/2005/8/layout/process1"/>
    <dgm:cxn modelId="{77A29DA3-6219-41FF-9BED-31105C4917A4}" type="presParOf" srcId="{67C3E200-F7F5-44FE-8A67-58B286D9DBC0}" destId="{8A945C8B-E41B-4FBD-BAB3-4B282543BBE1}" srcOrd="0" destOrd="0" presId="urn:microsoft.com/office/officeart/2005/8/layout/process1"/>
    <dgm:cxn modelId="{B869C189-D0FB-482F-9E02-9439780E2E77}" type="presParOf" srcId="{11AB6B82-4316-4694-94CE-432E0DAF98D6}" destId="{95B091F2-17D2-486A-9A43-6574C647FC41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D4A0A1C-714C-4C5A-AA3D-55096DA75E31}" type="doc">
      <dgm:prSet loTypeId="urn:microsoft.com/office/officeart/2008/layout/PictureAccent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4423915D-CE9C-498C-B53A-8805BCB04075}" type="pres">
      <dgm:prSet presAssocID="{7D4A0A1C-714C-4C5A-AA3D-55096DA75E31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</dgm:ptLst>
  <dgm:cxnLst>
    <dgm:cxn modelId="{5A553D92-BEA8-4A19-8555-6CDF13CE318A}" type="presOf" srcId="{7D4A0A1C-714C-4C5A-AA3D-55096DA75E31}" destId="{4423915D-CE9C-498C-B53A-8805BCB04075}" srcOrd="0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D4A0A1C-714C-4C5A-AA3D-55096DA75E31}" type="doc">
      <dgm:prSet loTypeId="urn:microsoft.com/office/officeart/2008/layout/PictureAccent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4423915D-CE9C-498C-B53A-8805BCB04075}" type="pres">
      <dgm:prSet presAssocID="{7D4A0A1C-714C-4C5A-AA3D-55096DA75E31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</dgm:ptLst>
  <dgm:cxnLst>
    <dgm:cxn modelId="{5AFDAD68-7ECA-4C6B-834A-BD8F29458812}" type="presOf" srcId="{7D4A0A1C-714C-4C5A-AA3D-55096DA75E31}" destId="{4423915D-CE9C-498C-B53A-8805BCB04075}" srcOrd="0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4219D21-DE2A-4E05-ACA6-6EC4EF06942B}" type="doc">
      <dgm:prSet loTypeId="urn:microsoft.com/office/officeart/2008/layout/AscendingPictureAccentProcess" loCatId="process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C7F4CCD-0A2D-4996-9591-F1951313EFBC}">
      <dgm:prSet phldrT="[Текст]" custT="1"/>
      <dgm:spPr>
        <a:solidFill>
          <a:srgbClr val="FF5050"/>
        </a:solidFill>
        <a:ln w="12700">
          <a:solidFill>
            <a:srgbClr val="C00000"/>
          </a:solidFill>
        </a:ln>
      </dgm:spPr>
      <dgm:t>
        <a:bodyPr/>
        <a:lstStyle/>
        <a:p>
          <a:r>
            <a:rPr lang="ru-RU" sz="1400" b="1" i="1">
              <a:solidFill>
                <a:sysClr val="windowText" lastClr="000000"/>
              </a:solidFill>
              <a:latin typeface="Bookman Old Style" panose="02050604050505020204" pitchFamily="18" charset="0"/>
            </a:rPr>
            <a:t>Семья в социально-опасном положении</a:t>
          </a:r>
          <a:endParaRPr lang="ru-RU" sz="1400">
            <a:solidFill>
              <a:sysClr val="windowText" lastClr="000000"/>
            </a:solidFill>
            <a:latin typeface="Bookman Old Style" panose="02050604050505020204" pitchFamily="18" charset="0"/>
          </a:endParaRPr>
        </a:p>
      </dgm:t>
    </dgm:pt>
    <dgm:pt modelId="{34019BF0-9AF7-4BBC-A34F-99E20970E790}" type="parTrans" cxnId="{B2B29466-9F69-45AD-A596-DA927C7A4FE4}">
      <dgm:prSet/>
      <dgm:spPr/>
      <dgm:t>
        <a:bodyPr/>
        <a:lstStyle/>
        <a:p>
          <a:endParaRPr lang="ru-RU"/>
        </a:p>
      </dgm:t>
    </dgm:pt>
    <dgm:pt modelId="{7DB6F0A1-1087-4563-AA49-A25FC38440B9}" type="sibTrans" cxnId="{B2B29466-9F69-45AD-A596-DA927C7A4FE4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7D86092-94B5-48DC-8039-A7591FDBA6E7}">
      <dgm:prSet phldrT="[Текст]" custT="1"/>
      <dgm:spPr>
        <a:ln w="12700">
          <a:solidFill>
            <a:srgbClr val="00B050"/>
          </a:solidFill>
        </a:ln>
      </dgm:spPr>
      <dgm:t>
        <a:bodyPr/>
        <a:lstStyle/>
        <a:p>
          <a:r>
            <a:rPr lang="ru-RU" sz="1400" b="1" i="1">
              <a:solidFill>
                <a:schemeClr val="accent4">
                  <a:lumMod val="50000"/>
                </a:schemeClr>
              </a:solidFill>
              <a:latin typeface="Bookman Old Style" panose="02050604050505020204" pitchFamily="18" charset="0"/>
            </a:rPr>
            <a:t>Социально-неустойчивая, негативная в воспитательном отношении</a:t>
          </a:r>
          <a:endParaRPr lang="ru-RU" sz="1400">
            <a:solidFill>
              <a:schemeClr val="accent4">
                <a:lumMod val="50000"/>
              </a:schemeClr>
            </a:solidFill>
            <a:latin typeface="Bookman Old Style" panose="02050604050505020204" pitchFamily="18" charset="0"/>
          </a:endParaRPr>
        </a:p>
      </dgm:t>
    </dgm:pt>
    <dgm:pt modelId="{ACB976C5-1100-4F21-83F3-48A624D9AF88}" type="parTrans" cxnId="{B7DC366E-6E48-4D55-98E0-83D1CF28C79B}">
      <dgm:prSet/>
      <dgm:spPr/>
      <dgm:t>
        <a:bodyPr/>
        <a:lstStyle/>
        <a:p>
          <a:endParaRPr lang="ru-RU"/>
        </a:p>
      </dgm:t>
    </dgm:pt>
    <dgm:pt modelId="{A5346936-9C40-4BB8-A0DD-22DBEFD9DD4D}" type="sibTrans" cxnId="{B7DC366E-6E48-4D55-98E0-83D1CF28C79B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3F91174-3E89-4C2C-B1A2-BE53E4940EC7}">
      <dgm:prSet phldrT="[Текст]" custT="1"/>
      <dgm:spPr>
        <a:solidFill>
          <a:srgbClr val="FFFF00"/>
        </a:solidFill>
        <a:ln w="12700">
          <a:solidFill>
            <a:schemeClr val="accent4">
              <a:lumMod val="75000"/>
            </a:schemeClr>
          </a:solidFill>
        </a:ln>
      </dgm:spPr>
      <dgm:t>
        <a:bodyPr/>
        <a:lstStyle/>
        <a:p>
          <a:pPr algn="l"/>
          <a:r>
            <a:rPr lang="ru-RU" sz="1400" b="1" i="1">
              <a:solidFill>
                <a:srgbClr val="C00000"/>
              </a:solidFill>
              <a:latin typeface="Bookman Old Style" panose="02050604050505020204" pitchFamily="18" charset="0"/>
            </a:rPr>
            <a:t>Социально-устойчивая, благополучная в воспитательном отношении</a:t>
          </a:r>
          <a:endParaRPr lang="ru-RU" sz="1400">
            <a:solidFill>
              <a:srgbClr val="C00000"/>
            </a:solidFill>
            <a:latin typeface="Bookman Old Style" panose="02050604050505020204" pitchFamily="18" charset="0"/>
          </a:endParaRPr>
        </a:p>
      </dgm:t>
    </dgm:pt>
    <dgm:pt modelId="{E6E552E5-02F8-4980-AA3D-85192F535C1E}" type="parTrans" cxnId="{7F106746-31D9-474B-8852-77A9D739FA9F}">
      <dgm:prSet/>
      <dgm:spPr/>
      <dgm:t>
        <a:bodyPr/>
        <a:lstStyle/>
        <a:p>
          <a:endParaRPr lang="ru-RU"/>
        </a:p>
      </dgm:t>
    </dgm:pt>
    <dgm:pt modelId="{6FDD3DC5-89D1-45C6-8D45-5A793390F011}" type="sibTrans" cxnId="{7F106746-31D9-474B-8852-77A9D739FA9F}">
      <dgm:prSet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E60ADD6-0A94-4079-A444-2D54B3460A94}">
      <dgm:prSet phldrT="[Текст]" custT="1"/>
      <dgm:spPr>
        <a:ln w="19050"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ru-RU" sz="1400" b="1" i="1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</a:rPr>
            <a:t>Социально-неустойчивая, неблагополучная в воспитательном отношении</a:t>
          </a:r>
          <a:endParaRPr lang="ru-RU" sz="1400">
            <a:solidFill>
              <a:schemeClr val="accent6">
                <a:lumMod val="50000"/>
              </a:schemeClr>
            </a:solidFill>
            <a:latin typeface="Bookman Old Style" panose="02050604050505020204" pitchFamily="18" charset="0"/>
          </a:endParaRPr>
        </a:p>
      </dgm:t>
    </dgm:pt>
    <dgm:pt modelId="{6AA63715-1867-4703-A9B2-51F523855086}" type="parTrans" cxnId="{FE0461A2-EA40-45CD-AB47-6B721BFCC831}">
      <dgm:prSet/>
      <dgm:spPr/>
      <dgm:t>
        <a:bodyPr/>
        <a:lstStyle/>
        <a:p>
          <a:endParaRPr lang="ru-RU"/>
        </a:p>
      </dgm:t>
    </dgm:pt>
    <dgm:pt modelId="{916ACFF3-2771-4C39-A16D-93398E98C5AA}" type="sibTrans" cxnId="{FE0461A2-EA40-45CD-AB47-6B721BFCC831}">
      <dgm:prSet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36A83C9-5393-4F43-AD42-DCC1997CB04D}">
      <dgm:prSet phldrT="[Текст]" custT="1"/>
      <dgm:spPr>
        <a:ln w="12700"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ru-RU" sz="1400" b="1" i="1">
              <a:solidFill>
                <a:srgbClr val="002060"/>
              </a:solidFill>
              <a:latin typeface="Bookman Old Style" panose="02050604050505020204" pitchFamily="18" charset="0"/>
            </a:rPr>
            <a:t>Социально-устойчивая, но неблагополучная в воспитательном отношении</a:t>
          </a:r>
          <a:endParaRPr lang="ru-RU" sz="14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F2EBA33D-AAC0-48C1-A5CE-DCF9D1337FAD}" type="parTrans" cxnId="{01A4C38C-EC89-47F1-8445-C6CB70CAD36A}">
      <dgm:prSet/>
      <dgm:spPr/>
      <dgm:t>
        <a:bodyPr/>
        <a:lstStyle/>
        <a:p>
          <a:endParaRPr lang="ru-RU"/>
        </a:p>
      </dgm:t>
    </dgm:pt>
    <dgm:pt modelId="{291D2F9C-71D6-4B90-A4AF-FE8A9462DF30}" type="sibTrans" cxnId="{01A4C38C-EC89-47F1-8445-C6CB70CAD36A}">
      <dgm:prSet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706ED5F-773F-4CA2-BE70-9C0103767E5B}" type="pres">
      <dgm:prSet presAssocID="{84219D21-DE2A-4E05-ACA6-6EC4EF06942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BEAE73F-EAE1-48A2-81A3-6307503F4AFC}" type="pres">
      <dgm:prSet presAssocID="{84219D21-DE2A-4E05-ACA6-6EC4EF06942B}" presName="dot1" presStyleLbl="alignNode1" presStyleIdx="0" presStyleCnt="15"/>
      <dgm:spPr/>
    </dgm:pt>
    <dgm:pt modelId="{6AA1601E-EC92-4500-ABAD-4FF2E034FE6E}" type="pres">
      <dgm:prSet presAssocID="{84219D21-DE2A-4E05-ACA6-6EC4EF06942B}" presName="dot2" presStyleLbl="alignNode1" presStyleIdx="1" presStyleCnt="15"/>
      <dgm:spPr/>
    </dgm:pt>
    <dgm:pt modelId="{B54AD3B8-B82C-49E6-A8B1-61F396D53B61}" type="pres">
      <dgm:prSet presAssocID="{84219D21-DE2A-4E05-ACA6-6EC4EF06942B}" presName="dot3" presStyleLbl="alignNode1" presStyleIdx="2" presStyleCnt="15"/>
      <dgm:spPr/>
    </dgm:pt>
    <dgm:pt modelId="{DDF18E53-BAE6-4259-8D12-571D0DC66FA4}" type="pres">
      <dgm:prSet presAssocID="{84219D21-DE2A-4E05-ACA6-6EC4EF06942B}" presName="dot4" presStyleLbl="alignNode1" presStyleIdx="3" presStyleCnt="15"/>
      <dgm:spPr/>
    </dgm:pt>
    <dgm:pt modelId="{23CD649C-A5AF-4EA6-9D6C-8077546E19D9}" type="pres">
      <dgm:prSet presAssocID="{84219D21-DE2A-4E05-ACA6-6EC4EF06942B}" presName="dot5" presStyleLbl="alignNode1" presStyleIdx="4" presStyleCnt="15"/>
      <dgm:spPr/>
    </dgm:pt>
    <dgm:pt modelId="{184A5418-1A75-43BE-A6D5-0D6B95017087}" type="pres">
      <dgm:prSet presAssocID="{84219D21-DE2A-4E05-ACA6-6EC4EF06942B}" presName="dot6" presStyleLbl="alignNode1" presStyleIdx="5" presStyleCnt="15"/>
      <dgm:spPr/>
    </dgm:pt>
    <dgm:pt modelId="{22B63B7C-57B3-4213-8269-E44D173D1EE2}" type="pres">
      <dgm:prSet presAssocID="{84219D21-DE2A-4E05-ACA6-6EC4EF06942B}" presName="dot7" presStyleLbl="alignNode1" presStyleIdx="6" presStyleCnt="15"/>
      <dgm:spPr/>
    </dgm:pt>
    <dgm:pt modelId="{E7BBBCA2-EFB6-4EB7-9903-70D255D022E5}" type="pres">
      <dgm:prSet presAssocID="{84219D21-DE2A-4E05-ACA6-6EC4EF06942B}" presName="dot8" presStyleLbl="alignNode1" presStyleIdx="7" presStyleCnt="15"/>
      <dgm:spPr/>
    </dgm:pt>
    <dgm:pt modelId="{8F0E05B1-64BF-4EB7-B76D-699EC8DE55E7}" type="pres">
      <dgm:prSet presAssocID="{84219D21-DE2A-4E05-ACA6-6EC4EF06942B}" presName="dotArrow1" presStyleLbl="alignNode1" presStyleIdx="8" presStyleCnt="15"/>
      <dgm:spPr/>
    </dgm:pt>
    <dgm:pt modelId="{A919D91A-4991-4F71-8899-123245423F77}" type="pres">
      <dgm:prSet presAssocID="{84219D21-DE2A-4E05-ACA6-6EC4EF06942B}" presName="dotArrow2" presStyleLbl="alignNode1" presStyleIdx="9" presStyleCnt="15"/>
      <dgm:spPr/>
    </dgm:pt>
    <dgm:pt modelId="{3BAC2AB3-D1B5-4E84-A658-2172F7118122}" type="pres">
      <dgm:prSet presAssocID="{84219D21-DE2A-4E05-ACA6-6EC4EF06942B}" presName="dotArrow3" presStyleLbl="alignNode1" presStyleIdx="10" presStyleCnt="15"/>
      <dgm:spPr/>
    </dgm:pt>
    <dgm:pt modelId="{674B03FB-3D96-4957-83B9-010BABC2C18E}" type="pres">
      <dgm:prSet presAssocID="{84219D21-DE2A-4E05-ACA6-6EC4EF06942B}" presName="dotArrow4" presStyleLbl="alignNode1" presStyleIdx="11" presStyleCnt="15"/>
      <dgm:spPr/>
    </dgm:pt>
    <dgm:pt modelId="{E2E81D8E-C271-4179-8CE8-FFAC26923DC8}" type="pres">
      <dgm:prSet presAssocID="{84219D21-DE2A-4E05-ACA6-6EC4EF06942B}" presName="dotArrow5" presStyleLbl="alignNode1" presStyleIdx="12" presStyleCnt="15"/>
      <dgm:spPr/>
    </dgm:pt>
    <dgm:pt modelId="{F1F058FA-FDAA-4C1D-97A4-73EE96A7992D}" type="pres">
      <dgm:prSet presAssocID="{84219D21-DE2A-4E05-ACA6-6EC4EF06942B}" presName="dotArrow6" presStyleLbl="alignNode1" presStyleIdx="13" presStyleCnt="15"/>
      <dgm:spPr/>
    </dgm:pt>
    <dgm:pt modelId="{188B0C84-0B93-49DE-8F78-64E16B4AA1A3}" type="pres">
      <dgm:prSet presAssocID="{84219D21-DE2A-4E05-ACA6-6EC4EF06942B}" presName="dotArrow7" presStyleLbl="alignNode1" presStyleIdx="14" presStyleCnt="15"/>
      <dgm:spPr/>
    </dgm:pt>
    <dgm:pt modelId="{F96A72E9-D988-41A5-85D6-16445E6EDB5F}" type="pres">
      <dgm:prSet presAssocID="{9C7F4CCD-0A2D-4996-9591-F1951313EFBC}" presName="parTx1" presStyleLbl="node1" presStyleIdx="0" presStyleCnt="5" custScaleX="128829" custLinFactNeighborX="13335" custLinFactNeighborY="15968"/>
      <dgm:spPr/>
      <dgm:t>
        <a:bodyPr/>
        <a:lstStyle/>
        <a:p>
          <a:endParaRPr lang="ru-RU"/>
        </a:p>
      </dgm:t>
    </dgm:pt>
    <dgm:pt modelId="{F200DFDD-0984-4C0E-AC83-AB9085996791}" type="pres">
      <dgm:prSet presAssocID="{7DB6F0A1-1087-4563-AA49-A25FC38440B9}" presName="picture1" presStyleCnt="0"/>
      <dgm:spPr/>
    </dgm:pt>
    <dgm:pt modelId="{6F280317-9FA4-4690-BD70-031C84D252AB}" type="pres">
      <dgm:prSet presAssocID="{7DB6F0A1-1087-4563-AA49-A25FC38440B9}" presName="imageRepeatNode" presStyleLbl="fgImgPlace1" presStyleIdx="0" presStyleCnt="5" custScaleX="154856" custLinFactNeighborX="-4571" custLinFactNeighborY="-6880"/>
      <dgm:spPr/>
      <dgm:t>
        <a:bodyPr/>
        <a:lstStyle/>
        <a:p>
          <a:endParaRPr lang="ru-RU"/>
        </a:p>
      </dgm:t>
    </dgm:pt>
    <dgm:pt modelId="{D928C203-B0D0-48F5-8A02-5496A55F5987}" type="pres">
      <dgm:prSet presAssocID="{77D86092-94B5-48DC-8039-A7591FDBA6E7}" presName="parTx2" presStyleLbl="node1" presStyleIdx="1" presStyleCnt="5" custScaleX="123020" custScaleY="160634" custLinFactNeighborX="12740" custLinFactNeighborY="-6670"/>
      <dgm:spPr/>
      <dgm:t>
        <a:bodyPr/>
        <a:lstStyle/>
        <a:p>
          <a:endParaRPr lang="ru-RU"/>
        </a:p>
      </dgm:t>
    </dgm:pt>
    <dgm:pt modelId="{6A7A7C9E-8085-4F9D-B1DA-24A60EE8DCB8}" type="pres">
      <dgm:prSet presAssocID="{A5346936-9C40-4BB8-A0DD-22DBEFD9DD4D}" presName="picture2" presStyleCnt="0"/>
      <dgm:spPr/>
    </dgm:pt>
    <dgm:pt modelId="{2E7E8604-5E9E-4948-AB57-507229C57F2A}" type="pres">
      <dgm:prSet presAssocID="{A5346936-9C40-4BB8-A0DD-22DBEFD9DD4D}" presName="imageRepeatNode" presStyleLbl="fgImgPlace1" presStyleIdx="1" presStyleCnt="5" custScaleX="144090" custLinFactNeighborX="-17190" custLinFactNeighborY="21786"/>
      <dgm:spPr/>
      <dgm:t>
        <a:bodyPr/>
        <a:lstStyle/>
        <a:p>
          <a:endParaRPr lang="ru-RU"/>
        </a:p>
      </dgm:t>
    </dgm:pt>
    <dgm:pt modelId="{708DC39C-6BBF-4952-8281-6326A99DC50B}" type="pres">
      <dgm:prSet presAssocID="{5E60ADD6-0A94-4079-A444-2D54B3460A94}" presName="parTx3" presStyleLbl="node1" presStyleIdx="2" presStyleCnt="5" custScaleX="124315" custScaleY="174794" custLinFactNeighborX="17510" custLinFactNeighborY="-28902"/>
      <dgm:spPr/>
      <dgm:t>
        <a:bodyPr/>
        <a:lstStyle/>
        <a:p>
          <a:endParaRPr lang="ru-RU"/>
        </a:p>
      </dgm:t>
    </dgm:pt>
    <dgm:pt modelId="{A2BF0F23-D453-4B75-93E0-6DA694A44942}" type="pres">
      <dgm:prSet presAssocID="{916ACFF3-2771-4C39-A16D-93398E98C5AA}" presName="picture3" presStyleCnt="0"/>
      <dgm:spPr/>
    </dgm:pt>
    <dgm:pt modelId="{D0A02C4B-0B80-4A15-B156-933D1A8B7D08}" type="pres">
      <dgm:prSet presAssocID="{916ACFF3-2771-4C39-A16D-93398E98C5AA}" presName="imageRepeatNode" presStyleLbl="fgImgPlace1" presStyleIdx="2" presStyleCnt="5" custScaleX="145536" custLinFactNeighborX="-14898" custLinFactNeighborY="9172"/>
      <dgm:spPr/>
      <dgm:t>
        <a:bodyPr/>
        <a:lstStyle/>
        <a:p>
          <a:endParaRPr lang="ru-RU"/>
        </a:p>
      </dgm:t>
    </dgm:pt>
    <dgm:pt modelId="{A72BA784-D70E-4F79-81B4-2A123CB22741}" type="pres">
      <dgm:prSet presAssocID="{436A83C9-5393-4F43-AD42-DCC1997CB04D}" presName="parTx4" presStyleLbl="node1" presStyleIdx="3" presStyleCnt="5" custScaleX="123422" custScaleY="193716" custLinFactNeighborX="14529" custLinFactNeighborY="-13340"/>
      <dgm:spPr/>
      <dgm:t>
        <a:bodyPr/>
        <a:lstStyle/>
        <a:p>
          <a:endParaRPr lang="ru-RU"/>
        </a:p>
      </dgm:t>
    </dgm:pt>
    <dgm:pt modelId="{508C0BD5-5AE4-43BB-BF83-8DFAD97A5E36}" type="pres">
      <dgm:prSet presAssocID="{291D2F9C-71D6-4B90-A4AF-FE8A9462DF30}" presName="picture4" presStyleCnt="0"/>
      <dgm:spPr/>
    </dgm:pt>
    <dgm:pt modelId="{1125F4B7-FA92-4E6F-8126-3A58F24908F2}" type="pres">
      <dgm:prSet presAssocID="{291D2F9C-71D6-4B90-A4AF-FE8A9462DF30}" presName="imageRepeatNode" presStyleLbl="fgImgPlace1" presStyleIdx="3" presStyleCnt="5" custScaleX="149732" custLinFactNeighborX="-20628" custLinFactNeighborY="20638"/>
      <dgm:spPr/>
      <dgm:t>
        <a:bodyPr/>
        <a:lstStyle/>
        <a:p>
          <a:endParaRPr lang="ru-RU"/>
        </a:p>
      </dgm:t>
    </dgm:pt>
    <dgm:pt modelId="{A3B0A5BB-8653-440C-9496-4ED66C6D44D1}" type="pres">
      <dgm:prSet presAssocID="{63F91174-3E89-4C2C-B1A2-BE53E4940EC7}" presName="parTx5" presStyleLbl="node1" presStyleIdx="4" presStyleCnt="5" custScaleX="115459" custScaleY="200292" custLinFactNeighborX="8798" custLinFactNeighborY="-11116"/>
      <dgm:spPr/>
      <dgm:t>
        <a:bodyPr/>
        <a:lstStyle/>
        <a:p>
          <a:endParaRPr lang="ru-RU"/>
        </a:p>
      </dgm:t>
    </dgm:pt>
    <dgm:pt modelId="{7F390A3C-F306-4196-AB4A-20C82FCE2460}" type="pres">
      <dgm:prSet presAssocID="{6FDD3DC5-89D1-45C6-8D45-5A793390F011}" presName="picture5" presStyleCnt="0"/>
      <dgm:spPr/>
    </dgm:pt>
    <dgm:pt modelId="{18454076-7AD3-4944-BD01-131ED2076E05}" type="pres">
      <dgm:prSet presAssocID="{6FDD3DC5-89D1-45C6-8D45-5A793390F011}" presName="imageRepeatNode" presStyleLbl="fgImgPlace1" presStyleIdx="4" presStyleCnt="5" custScaleX="147602" custLinFactNeighborX="-33736" custLinFactNeighborY="24656"/>
      <dgm:spPr/>
      <dgm:t>
        <a:bodyPr/>
        <a:lstStyle/>
        <a:p>
          <a:endParaRPr lang="ru-RU"/>
        </a:p>
      </dgm:t>
    </dgm:pt>
  </dgm:ptLst>
  <dgm:cxnLst>
    <dgm:cxn modelId="{F0EF4CB1-E60D-4ED5-8B09-3ECFD6F7C8AB}" type="presOf" srcId="{9C7F4CCD-0A2D-4996-9591-F1951313EFBC}" destId="{F96A72E9-D988-41A5-85D6-16445E6EDB5F}" srcOrd="0" destOrd="0" presId="urn:microsoft.com/office/officeart/2008/layout/AscendingPictureAccentProcess"/>
    <dgm:cxn modelId="{87597BDC-23DA-4DEC-B7B8-940A499264F9}" type="presOf" srcId="{436A83C9-5393-4F43-AD42-DCC1997CB04D}" destId="{A72BA784-D70E-4F79-81B4-2A123CB22741}" srcOrd="0" destOrd="0" presId="urn:microsoft.com/office/officeart/2008/layout/AscendingPictureAccentProcess"/>
    <dgm:cxn modelId="{B7DC366E-6E48-4D55-98E0-83D1CF28C79B}" srcId="{84219D21-DE2A-4E05-ACA6-6EC4EF06942B}" destId="{77D86092-94B5-48DC-8039-A7591FDBA6E7}" srcOrd="1" destOrd="0" parTransId="{ACB976C5-1100-4F21-83F3-48A624D9AF88}" sibTransId="{A5346936-9C40-4BB8-A0DD-22DBEFD9DD4D}"/>
    <dgm:cxn modelId="{7F106746-31D9-474B-8852-77A9D739FA9F}" srcId="{84219D21-DE2A-4E05-ACA6-6EC4EF06942B}" destId="{63F91174-3E89-4C2C-B1A2-BE53E4940EC7}" srcOrd="4" destOrd="0" parTransId="{E6E552E5-02F8-4980-AA3D-85192F535C1E}" sibTransId="{6FDD3DC5-89D1-45C6-8D45-5A793390F011}"/>
    <dgm:cxn modelId="{25678AEB-7502-486D-B821-A77F40803ECC}" type="presOf" srcId="{84219D21-DE2A-4E05-ACA6-6EC4EF06942B}" destId="{C706ED5F-773F-4CA2-BE70-9C0103767E5B}" srcOrd="0" destOrd="0" presId="urn:microsoft.com/office/officeart/2008/layout/AscendingPictureAccentProcess"/>
    <dgm:cxn modelId="{FBB6C3FE-B08D-487C-A6B1-7393B8317300}" type="presOf" srcId="{291D2F9C-71D6-4B90-A4AF-FE8A9462DF30}" destId="{1125F4B7-FA92-4E6F-8126-3A58F24908F2}" srcOrd="0" destOrd="0" presId="urn:microsoft.com/office/officeart/2008/layout/AscendingPictureAccentProcess"/>
    <dgm:cxn modelId="{8A55782E-0454-4370-AEE8-41C87B42EFEA}" type="presOf" srcId="{A5346936-9C40-4BB8-A0DD-22DBEFD9DD4D}" destId="{2E7E8604-5E9E-4948-AB57-507229C57F2A}" srcOrd="0" destOrd="0" presId="urn:microsoft.com/office/officeart/2008/layout/AscendingPictureAccentProcess"/>
    <dgm:cxn modelId="{50A64FAA-EB17-4534-89F5-A5DB07A024CB}" type="presOf" srcId="{77D86092-94B5-48DC-8039-A7591FDBA6E7}" destId="{D928C203-B0D0-48F5-8A02-5496A55F5987}" srcOrd="0" destOrd="0" presId="urn:microsoft.com/office/officeart/2008/layout/AscendingPictureAccentProcess"/>
    <dgm:cxn modelId="{F8CD3BCB-8552-4440-B564-CAC36F7D1710}" type="presOf" srcId="{7DB6F0A1-1087-4563-AA49-A25FC38440B9}" destId="{6F280317-9FA4-4690-BD70-031C84D252AB}" srcOrd="0" destOrd="0" presId="urn:microsoft.com/office/officeart/2008/layout/AscendingPictureAccentProcess"/>
    <dgm:cxn modelId="{FE0461A2-EA40-45CD-AB47-6B721BFCC831}" srcId="{84219D21-DE2A-4E05-ACA6-6EC4EF06942B}" destId="{5E60ADD6-0A94-4079-A444-2D54B3460A94}" srcOrd="2" destOrd="0" parTransId="{6AA63715-1867-4703-A9B2-51F523855086}" sibTransId="{916ACFF3-2771-4C39-A16D-93398E98C5AA}"/>
    <dgm:cxn modelId="{3892C151-EAC8-4E1D-908B-40C0F265C68C}" type="presOf" srcId="{6FDD3DC5-89D1-45C6-8D45-5A793390F011}" destId="{18454076-7AD3-4944-BD01-131ED2076E05}" srcOrd="0" destOrd="0" presId="urn:microsoft.com/office/officeart/2008/layout/AscendingPictureAccentProcess"/>
    <dgm:cxn modelId="{B2B29466-9F69-45AD-A596-DA927C7A4FE4}" srcId="{84219D21-DE2A-4E05-ACA6-6EC4EF06942B}" destId="{9C7F4CCD-0A2D-4996-9591-F1951313EFBC}" srcOrd="0" destOrd="0" parTransId="{34019BF0-9AF7-4BBC-A34F-99E20970E790}" sibTransId="{7DB6F0A1-1087-4563-AA49-A25FC38440B9}"/>
    <dgm:cxn modelId="{CE9E0AE1-4866-420F-95E9-7FCE931CA9F8}" type="presOf" srcId="{5E60ADD6-0A94-4079-A444-2D54B3460A94}" destId="{708DC39C-6BBF-4952-8281-6326A99DC50B}" srcOrd="0" destOrd="0" presId="urn:microsoft.com/office/officeart/2008/layout/AscendingPictureAccentProcess"/>
    <dgm:cxn modelId="{D1BAC61C-E1F0-4977-9921-439EC49268D5}" type="presOf" srcId="{916ACFF3-2771-4C39-A16D-93398E98C5AA}" destId="{D0A02C4B-0B80-4A15-B156-933D1A8B7D08}" srcOrd="0" destOrd="0" presId="urn:microsoft.com/office/officeart/2008/layout/AscendingPictureAccentProcess"/>
    <dgm:cxn modelId="{01A4C38C-EC89-47F1-8445-C6CB70CAD36A}" srcId="{84219D21-DE2A-4E05-ACA6-6EC4EF06942B}" destId="{436A83C9-5393-4F43-AD42-DCC1997CB04D}" srcOrd="3" destOrd="0" parTransId="{F2EBA33D-AAC0-48C1-A5CE-DCF9D1337FAD}" sibTransId="{291D2F9C-71D6-4B90-A4AF-FE8A9462DF30}"/>
    <dgm:cxn modelId="{EF19B264-2BA9-4985-A137-5A16555ACD77}" type="presOf" srcId="{63F91174-3E89-4C2C-B1A2-BE53E4940EC7}" destId="{A3B0A5BB-8653-440C-9496-4ED66C6D44D1}" srcOrd="0" destOrd="0" presId="urn:microsoft.com/office/officeart/2008/layout/AscendingPictureAccentProcess"/>
    <dgm:cxn modelId="{112A909A-60A7-4942-9AF3-8050BDC3854C}" type="presParOf" srcId="{C706ED5F-773F-4CA2-BE70-9C0103767E5B}" destId="{0BEAE73F-EAE1-48A2-81A3-6307503F4AFC}" srcOrd="0" destOrd="0" presId="urn:microsoft.com/office/officeart/2008/layout/AscendingPictureAccentProcess"/>
    <dgm:cxn modelId="{5E15B2B7-43E3-4E82-A5D7-9D0B5A5885B6}" type="presParOf" srcId="{C706ED5F-773F-4CA2-BE70-9C0103767E5B}" destId="{6AA1601E-EC92-4500-ABAD-4FF2E034FE6E}" srcOrd="1" destOrd="0" presId="urn:microsoft.com/office/officeart/2008/layout/AscendingPictureAccentProcess"/>
    <dgm:cxn modelId="{658C5E9C-65FC-411F-9B15-865EF9A56AAB}" type="presParOf" srcId="{C706ED5F-773F-4CA2-BE70-9C0103767E5B}" destId="{B54AD3B8-B82C-49E6-A8B1-61F396D53B61}" srcOrd="2" destOrd="0" presId="urn:microsoft.com/office/officeart/2008/layout/AscendingPictureAccentProcess"/>
    <dgm:cxn modelId="{8565006F-C772-4803-88B2-F0FD84EC5055}" type="presParOf" srcId="{C706ED5F-773F-4CA2-BE70-9C0103767E5B}" destId="{DDF18E53-BAE6-4259-8D12-571D0DC66FA4}" srcOrd="3" destOrd="0" presId="urn:microsoft.com/office/officeart/2008/layout/AscendingPictureAccentProcess"/>
    <dgm:cxn modelId="{46D694BB-3729-4CEC-AC15-DC0751558930}" type="presParOf" srcId="{C706ED5F-773F-4CA2-BE70-9C0103767E5B}" destId="{23CD649C-A5AF-4EA6-9D6C-8077546E19D9}" srcOrd="4" destOrd="0" presId="urn:microsoft.com/office/officeart/2008/layout/AscendingPictureAccentProcess"/>
    <dgm:cxn modelId="{5D0DF513-D38A-446C-98F2-29C7F9AD1D04}" type="presParOf" srcId="{C706ED5F-773F-4CA2-BE70-9C0103767E5B}" destId="{184A5418-1A75-43BE-A6D5-0D6B95017087}" srcOrd="5" destOrd="0" presId="urn:microsoft.com/office/officeart/2008/layout/AscendingPictureAccentProcess"/>
    <dgm:cxn modelId="{9BCD5A5C-C58B-46C3-AC72-04D4EEBBF96F}" type="presParOf" srcId="{C706ED5F-773F-4CA2-BE70-9C0103767E5B}" destId="{22B63B7C-57B3-4213-8269-E44D173D1EE2}" srcOrd="6" destOrd="0" presId="urn:microsoft.com/office/officeart/2008/layout/AscendingPictureAccentProcess"/>
    <dgm:cxn modelId="{9B9A81E6-1589-4810-928D-1E33B4DCFF2E}" type="presParOf" srcId="{C706ED5F-773F-4CA2-BE70-9C0103767E5B}" destId="{E7BBBCA2-EFB6-4EB7-9903-70D255D022E5}" srcOrd="7" destOrd="0" presId="urn:microsoft.com/office/officeart/2008/layout/AscendingPictureAccentProcess"/>
    <dgm:cxn modelId="{EFA81C40-2AE3-4032-BE89-609E82E4AE08}" type="presParOf" srcId="{C706ED5F-773F-4CA2-BE70-9C0103767E5B}" destId="{8F0E05B1-64BF-4EB7-B76D-699EC8DE55E7}" srcOrd="8" destOrd="0" presId="urn:microsoft.com/office/officeart/2008/layout/AscendingPictureAccentProcess"/>
    <dgm:cxn modelId="{898B5EC9-AF52-47D4-BC89-9754F0B41B61}" type="presParOf" srcId="{C706ED5F-773F-4CA2-BE70-9C0103767E5B}" destId="{A919D91A-4991-4F71-8899-123245423F77}" srcOrd="9" destOrd="0" presId="urn:microsoft.com/office/officeart/2008/layout/AscendingPictureAccentProcess"/>
    <dgm:cxn modelId="{78E08206-5DAA-4BFD-8613-939421664A07}" type="presParOf" srcId="{C706ED5F-773F-4CA2-BE70-9C0103767E5B}" destId="{3BAC2AB3-D1B5-4E84-A658-2172F7118122}" srcOrd="10" destOrd="0" presId="urn:microsoft.com/office/officeart/2008/layout/AscendingPictureAccentProcess"/>
    <dgm:cxn modelId="{7B9EF5A6-552D-4BDE-B24E-988BC5E8406B}" type="presParOf" srcId="{C706ED5F-773F-4CA2-BE70-9C0103767E5B}" destId="{674B03FB-3D96-4957-83B9-010BABC2C18E}" srcOrd="11" destOrd="0" presId="urn:microsoft.com/office/officeart/2008/layout/AscendingPictureAccentProcess"/>
    <dgm:cxn modelId="{71D27C39-B8C1-49C9-BDCB-CE1A0AD69D16}" type="presParOf" srcId="{C706ED5F-773F-4CA2-BE70-9C0103767E5B}" destId="{E2E81D8E-C271-4179-8CE8-FFAC26923DC8}" srcOrd="12" destOrd="0" presId="urn:microsoft.com/office/officeart/2008/layout/AscendingPictureAccentProcess"/>
    <dgm:cxn modelId="{6E39976E-321E-4681-A230-03E832B2740E}" type="presParOf" srcId="{C706ED5F-773F-4CA2-BE70-9C0103767E5B}" destId="{F1F058FA-FDAA-4C1D-97A4-73EE96A7992D}" srcOrd="13" destOrd="0" presId="urn:microsoft.com/office/officeart/2008/layout/AscendingPictureAccentProcess"/>
    <dgm:cxn modelId="{E5E0F51F-BD8F-4757-AE75-09AAB20F118D}" type="presParOf" srcId="{C706ED5F-773F-4CA2-BE70-9C0103767E5B}" destId="{188B0C84-0B93-49DE-8F78-64E16B4AA1A3}" srcOrd="14" destOrd="0" presId="urn:microsoft.com/office/officeart/2008/layout/AscendingPictureAccentProcess"/>
    <dgm:cxn modelId="{E304F917-92F3-496E-B79B-F1C4BCC0860B}" type="presParOf" srcId="{C706ED5F-773F-4CA2-BE70-9C0103767E5B}" destId="{F96A72E9-D988-41A5-85D6-16445E6EDB5F}" srcOrd="15" destOrd="0" presId="urn:microsoft.com/office/officeart/2008/layout/AscendingPictureAccentProcess"/>
    <dgm:cxn modelId="{3CDD2949-A962-4CC5-B189-7B6EC9883A8A}" type="presParOf" srcId="{C706ED5F-773F-4CA2-BE70-9C0103767E5B}" destId="{F200DFDD-0984-4C0E-AC83-AB9085996791}" srcOrd="16" destOrd="0" presId="urn:microsoft.com/office/officeart/2008/layout/AscendingPictureAccentProcess"/>
    <dgm:cxn modelId="{99F8BB29-BEF0-4082-ADBF-56DA1F43734B}" type="presParOf" srcId="{F200DFDD-0984-4C0E-AC83-AB9085996791}" destId="{6F280317-9FA4-4690-BD70-031C84D252AB}" srcOrd="0" destOrd="0" presId="urn:microsoft.com/office/officeart/2008/layout/AscendingPictureAccentProcess"/>
    <dgm:cxn modelId="{B37383B3-4E15-4C08-B7F2-B3DD8E2AC0F3}" type="presParOf" srcId="{C706ED5F-773F-4CA2-BE70-9C0103767E5B}" destId="{D928C203-B0D0-48F5-8A02-5496A55F5987}" srcOrd="17" destOrd="0" presId="urn:microsoft.com/office/officeart/2008/layout/AscendingPictureAccentProcess"/>
    <dgm:cxn modelId="{0A7E36A4-711F-4D27-9F96-B542C4845F11}" type="presParOf" srcId="{C706ED5F-773F-4CA2-BE70-9C0103767E5B}" destId="{6A7A7C9E-8085-4F9D-B1DA-24A60EE8DCB8}" srcOrd="18" destOrd="0" presId="urn:microsoft.com/office/officeart/2008/layout/AscendingPictureAccentProcess"/>
    <dgm:cxn modelId="{8B86665D-62F2-4FE0-975F-8FBA57C8A256}" type="presParOf" srcId="{6A7A7C9E-8085-4F9D-B1DA-24A60EE8DCB8}" destId="{2E7E8604-5E9E-4948-AB57-507229C57F2A}" srcOrd="0" destOrd="0" presId="urn:microsoft.com/office/officeart/2008/layout/AscendingPictureAccentProcess"/>
    <dgm:cxn modelId="{4A0E64C6-E2EA-402B-9B01-6585BE7D90FC}" type="presParOf" srcId="{C706ED5F-773F-4CA2-BE70-9C0103767E5B}" destId="{708DC39C-6BBF-4952-8281-6326A99DC50B}" srcOrd="19" destOrd="0" presId="urn:microsoft.com/office/officeart/2008/layout/AscendingPictureAccentProcess"/>
    <dgm:cxn modelId="{BBAE6CC3-1025-403C-8DC4-95D0DCCCC40C}" type="presParOf" srcId="{C706ED5F-773F-4CA2-BE70-9C0103767E5B}" destId="{A2BF0F23-D453-4B75-93E0-6DA694A44942}" srcOrd="20" destOrd="0" presId="urn:microsoft.com/office/officeart/2008/layout/AscendingPictureAccentProcess"/>
    <dgm:cxn modelId="{D9176438-66D0-4F85-B0EA-545C01D60AAE}" type="presParOf" srcId="{A2BF0F23-D453-4B75-93E0-6DA694A44942}" destId="{D0A02C4B-0B80-4A15-B156-933D1A8B7D08}" srcOrd="0" destOrd="0" presId="urn:microsoft.com/office/officeart/2008/layout/AscendingPictureAccentProcess"/>
    <dgm:cxn modelId="{DAB3F0E6-91B1-4005-8405-0F4D9C36A48C}" type="presParOf" srcId="{C706ED5F-773F-4CA2-BE70-9C0103767E5B}" destId="{A72BA784-D70E-4F79-81B4-2A123CB22741}" srcOrd="21" destOrd="0" presId="urn:microsoft.com/office/officeart/2008/layout/AscendingPictureAccentProcess"/>
    <dgm:cxn modelId="{96F9A43A-E76E-49A4-B155-D908CF7AE50F}" type="presParOf" srcId="{C706ED5F-773F-4CA2-BE70-9C0103767E5B}" destId="{508C0BD5-5AE4-43BB-BF83-8DFAD97A5E36}" srcOrd="22" destOrd="0" presId="urn:microsoft.com/office/officeart/2008/layout/AscendingPictureAccentProcess"/>
    <dgm:cxn modelId="{18F25F63-90B4-4D4C-8D44-5F821D0D19B9}" type="presParOf" srcId="{508C0BD5-5AE4-43BB-BF83-8DFAD97A5E36}" destId="{1125F4B7-FA92-4E6F-8126-3A58F24908F2}" srcOrd="0" destOrd="0" presId="urn:microsoft.com/office/officeart/2008/layout/AscendingPictureAccentProcess"/>
    <dgm:cxn modelId="{5C89A0A1-2D40-4BE1-9E59-B1347B39E42A}" type="presParOf" srcId="{C706ED5F-773F-4CA2-BE70-9C0103767E5B}" destId="{A3B0A5BB-8653-440C-9496-4ED66C6D44D1}" srcOrd="23" destOrd="0" presId="urn:microsoft.com/office/officeart/2008/layout/AscendingPictureAccentProcess"/>
    <dgm:cxn modelId="{C2CCAF2B-E83D-4F1E-B0B6-D1E1FE28FCAF}" type="presParOf" srcId="{C706ED5F-773F-4CA2-BE70-9C0103767E5B}" destId="{7F390A3C-F306-4196-AB4A-20C82FCE2460}" srcOrd="24" destOrd="0" presId="urn:microsoft.com/office/officeart/2008/layout/AscendingPictureAccentProcess"/>
    <dgm:cxn modelId="{7CF78EE8-E6FC-4648-BEE5-FBA3BBA7E510}" type="presParOf" srcId="{7F390A3C-F306-4196-AB4A-20C82FCE2460}" destId="{18454076-7AD3-4944-BD01-131ED2076E05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37808E-1A1B-440F-BF51-A0286A1B94D9}">
      <dsp:nvSpPr>
        <dsp:cNvPr id="0" name=""/>
        <dsp:cNvSpPr/>
      </dsp:nvSpPr>
      <dsp:spPr>
        <a:xfrm>
          <a:off x="2951" y="160117"/>
          <a:ext cx="1950832" cy="478655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i="0" kern="100" baseline="0" dirty="0">
              <a:solidFill>
                <a:srgbClr val="C00000"/>
              </a:solidFill>
            </a:rPr>
            <a:t>ЦЕЛЬ</a:t>
          </a:r>
          <a:endParaRPr lang="ru-RU" sz="6500" b="1" i="0" kern="1200" dirty="0">
            <a:solidFill>
              <a:srgbClr val="C00000"/>
            </a:solidFill>
          </a:endParaRPr>
        </a:p>
      </dsp:txBody>
      <dsp:txXfrm>
        <a:off x="16970" y="174136"/>
        <a:ext cx="1922794" cy="450617"/>
      </dsp:txXfrm>
    </dsp:sp>
    <dsp:sp modelId="{1D0E8CD7-6E6F-4E94-B94F-0EB8DA72AFF3}">
      <dsp:nvSpPr>
        <dsp:cNvPr id="0" name=""/>
        <dsp:cNvSpPr/>
      </dsp:nvSpPr>
      <dsp:spPr>
        <a:xfrm>
          <a:off x="198035" y="638772"/>
          <a:ext cx="195083" cy="7991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9147"/>
              </a:lnTo>
              <a:lnTo>
                <a:pt x="195083" y="79914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D49C6E-B70B-41ED-AD0D-724A9583B83F}">
      <dsp:nvSpPr>
        <dsp:cNvPr id="0" name=""/>
        <dsp:cNvSpPr/>
      </dsp:nvSpPr>
      <dsp:spPr>
        <a:xfrm>
          <a:off x="393118" y="865666"/>
          <a:ext cx="2534806" cy="11445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rgbClr val="0070C0"/>
              </a:solidFill>
            </a:rPr>
            <a:t>Повышение педагогической грамотности и социальной компетенции родителей</a:t>
          </a:r>
        </a:p>
      </dsp:txBody>
      <dsp:txXfrm>
        <a:off x="426639" y="899187"/>
        <a:ext cx="2467764" cy="1077464"/>
      </dsp:txXfrm>
    </dsp:sp>
    <dsp:sp modelId="{A843BE31-B909-413E-B230-170A0883034C}">
      <dsp:nvSpPr>
        <dsp:cNvPr id="0" name=""/>
        <dsp:cNvSpPr/>
      </dsp:nvSpPr>
      <dsp:spPr>
        <a:xfrm>
          <a:off x="2991545" y="160117"/>
          <a:ext cx="1950832" cy="478655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i="0" kern="1200" dirty="0">
              <a:solidFill>
                <a:srgbClr val="C00000"/>
              </a:solidFill>
            </a:rPr>
            <a:t>ЗАДАЧИ</a:t>
          </a:r>
        </a:p>
      </dsp:txBody>
      <dsp:txXfrm>
        <a:off x="3005564" y="174136"/>
        <a:ext cx="1922794" cy="450617"/>
      </dsp:txXfrm>
    </dsp:sp>
    <dsp:sp modelId="{C4C1FBA4-6E5C-4BF1-995E-97D0B420A076}">
      <dsp:nvSpPr>
        <dsp:cNvPr id="0" name=""/>
        <dsp:cNvSpPr/>
      </dsp:nvSpPr>
      <dsp:spPr>
        <a:xfrm>
          <a:off x="3186628" y="638772"/>
          <a:ext cx="195083" cy="6806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0681"/>
              </a:lnTo>
              <a:lnTo>
                <a:pt x="195083" y="6806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A3EE33-2EC2-4814-A6DE-4F4A1320F989}">
      <dsp:nvSpPr>
        <dsp:cNvPr id="0" name=""/>
        <dsp:cNvSpPr/>
      </dsp:nvSpPr>
      <dsp:spPr>
        <a:xfrm>
          <a:off x="3381711" y="865666"/>
          <a:ext cx="2534806" cy="9075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>
              <a:solidFill>
                <a:srgbClr val="0070C0"/>
              </a:solidFill>
            </a:rPr>
            <a:t>Воспитание ценностных ориентаций посредством сказки</a:t>
          </a:r>
        </a:p>
      </dsp:txBody>
      <dsp:txXfrm>
        <a:off x="3408293" y="892248"/>
        <a:ext cx="2481642" cy="854410"/>
      </dsp:txXfrm>
    </dsp:sp>
    <dsp:sp modelId="{62A0EE1D-70EE-40C8-A271-778BCB759CD5}">
      <dsp:nvSpPr>
        <dsp:cNvPr id="0" name=""/>
        <dsp:cNvSpPr/>
      </dsp:nvSpPr>
      <dsp:spPr>
        <a:xfrm>
          <a:off x="3186628" y="638772"/>
          <a:ext cx="195083" cy="18151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5149"/>
              </a:lnTo>
              <a:lnTo>
                <a:pt x="195083" y="181514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812D65-902B-4998-A597-FBE40718EE9B}">
      <dsp:nvSpPr>
        <dsp:cNvPr id="0" name=""/>
        <dsp:cNvSpPr/>
      </dsp:nvSpPr>
      <dsp:spPr>
        <a:xfrm>
          <a:off x="3381711" y="2000135"/>
          <a:ext cx="2534806" cy="9075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rgbClr val="0070C0"/>
              </a:solidFill>
            </a:rPr>
            <a:t>Гармонизация детско-родительских отношений</a:t>
          </a:r>
        </a:p>
      </dsp:txBody>
      <dsp:txXfrm>
        <a:off x="3408293" y="2026717"/>
        <a:ext cx="2481642" cy="854410"/>
      </dsp:txXfrm>
    </dsp:sp>
    <dsp:sp modelId="{42C68A5E-1566-440B-B9C8-682CC4517959}">
      <dsp:nvSpPr>
        <dsp:cNvPr id="0" name=""/>
        <dsp:cNvSpPr/>
      </dsp:nvSpPr>
      <dsp:spPr>
        <a:xfrm>
          <a:off x="3186628" y="638772"/>
          <a:ext cx="195083" cy="31944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94477"/>
              </a:lnTo>
              <a:lnTo>
                <a:pt x="195083" y="319447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77DE2B-4891-431B-81B6-60DE9351B4EB}">
      <dsp:nvSpPr>
        <dsp:cNvPr id="0" name=""/>
        <dsp:cNvSpPr/>
      </dsp:nvSpPr>
      <dsp:spPr>
        <a:xfrm>
          <a:off x="3381711" y="3134603"/>
          <a:ext cx="2534806" cy="13972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>
              <a:solidFill>
                <a:srgbClr val="0070C0"/>
              </a:solidFill>
            </a:rPr>
            <a:t>Развитие у родителей и их детей умения чувствовать и понимать другого, обучение положительному самоотношению и принятию других людей</a:t>
          </a:r>
        </a:p>
      </dsp:txBody>
      <dsp:txXfrm>
        <a:off x="3422636" y="3175528"/>
        <a:ext cx="2452956" cy="13154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9A3AED-B389-4552-8E94-18DDE70988F1}">
      <dsp:nvSpPr>
        <dsp:cNvPr id="0" name=""/>
        <dsp:cNvSpPr/>
      </dsp:nvSpPr>
      <dsp:spPr>
        <a:xfrm rot="16200000">
          <a:off x="765164" y="-765164"/>
          <a:ext cx="2435280" cy="3965609"/>
        </a:xfrm>
        <a:prstGeom prst="round1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00" baseline="0" dirty="0" smtClean="0">
              <a:solidFill>
                <a:schemeClr val="accent2">
                  <a:lumMod val="50000"/>
                </a:schemeClr>
              </a:solidFill>
              <a:latin typeface="Bookman Old Style" panose="02050604050505020204" pitchFamily="18" charset="0"/>
            </a:rPr>
            <a:t>полные/неполные,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00" baseline="0" dirty="0" smtClean="0">
              <a:solidFill>
                <a:schemeClr val="accent2">
                  <a:lumMod val="50000"/>
                </a:schemeClr>
              </a:solidFill>
              <a:latin typeface="Bookman Old Style" panose="02050604050505020204" pitchFamily="18" charset="0"/>
            </a:rPr>
            <a:t>приемные,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00" baseline="0" dirty="0" smtClean="0">
              <a:solidFill>
                <a:schemeClr val="accent2">
                  <a:lumMod val="50000"/>
                </a:schemeClr>
              </a:solidFill>
              <a:latin typeface="Bookman Old Style" panose="02050604050505020204" pitchFamily="18" charset="0"/>
            </a:rPr>
            <a:t>опекаемые,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kern="100" baseline="0" dirty="0" smtClean="0">
              <a:solidFill>
                <a:schemeClr val="accent2">
                  <a:lumMod val="50000"/>
                </a:schemeClr>
              </a:solidFill>
              <a:latin typeface="Bookman Old Style" panose="02050604050505020204" pitchFamily="18" charset="0"/>
            </a:rPr>
            <a:t>по утере кормильца, </a:t>
          </a:r>
          <a:endParaRPr lang="ru-RU" sz="1800" kern="100" baseline="0" dirty="0">
            <a:solidFill>
              <a:schemeClr val="accent2">
                <a:lumMod val="50000"/>
              </a:schemeClr>
            </a:solidFill>
          </a:endParaRPr>
        </a:p>
      </dsp:txBody>
      <dsp:txXfrm rot="5400000">
        <a:off x="0" y="0"/>
        <a:ext cx="3965609" cy="1826460"/>
      </dsp:txXfrm>
    </dsp:sp>
    <dsp:sp modelId="{1B094077-FEB9-430C-AA23-AB97BFA0247C}">
      <dsp:nvSpPr>
        <dsp:cNvPr id="0" name=""/>
        <dsp:cNvSpPr/>
      </dsp:nvSpPr>
      <dsp:spPr>
        <a:xfrm>
          <a:off x="3965609" y="0"/>
          <a:ext cx="3965609" cy="2435280"/>
        </a:xfrm>
        <a:prstGeom prst="round1Rect">
          <a:avLst/>
        </a:prstGeom>
        <a:gradFill rotWithShape="0">
          <a:gsLst>
            <a:gs pos="0">
              <a:schemeClr val="accent4">
                <a:hueOff val="3465231"/>
                <a:satOff val="-15989"/>
                <a:lumOff val="58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3465231"/>
                <a:satOff val="-15989"/>
                <a:lumOff val="58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3465231"/>
                <a:satOff val="-15989"/>
                <a:lumOff val="58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</a:rPr>
            <a:t>многодетные,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</a:rPr>
            <a:t>мать-одиночка,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</a:rPr>
            <a:t>малообеспеченные, </a:t>
          </a:r>
          <a:endParaRPr lang="ru-RU" sz="18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3965609" y="0"/>
        <a:ext cx="3965609" cy="1826460"/>
      </dsp:txXfrm>
    </dsp:sp>
    <dsp:sp modelId="{3EBE4747-1B8C-4625-B1B1-7EDD744EB1B3}">
      <dsp:nvSpPr>
        <dsp:cNvPr id="0" name=""/>
        <dsp:cNvSpPr/>
      </dsp:nvSpPr>
      <dsp:spPr>
        <a:xfrm rot="10800000">
          <a:off x="0" y="2435280"/>
          <a:ext cx="3965609" cy="2435280"/>
        </a:xfrm>
        <a:prstGeom prst="round1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5">
                  <a:lumMod val="75000"/>
                </a:schemeClr>
              </a:solidFill>
              <a:latin typeface="Bookman Old Style" panose="02050604050505020204" pitchFamily="18" charset="0"/>
            </a:rPr>
            <a:t>семьи с детьми-инвалидами, семья с инвалидностью у родителя (ей),</a:t>
          </a:r>
          <a:endParaRPr lang="ru-RU" sz="1800" kern="1200" dirty="0">
            <a:solidFill>
              <a:schemeClr val="accent5">
                <a:lumMod val="75000"/>
              </a:schemeClr>
            </a:solidFill>
          </a:endParaRPr>
        </a:p>
      </dsp:txBody>
      <dsp:txXfrm rot="10800000">
        <a:off x="0" y="3044100"/>
        <a:ext cx="3965609" cy="1826460"/>
      </dsp:txXfrm>
    </dsp:sp>
    <dsp:sp modelId="{7965A79F-1650-4F6C-83F7-BFF88C03DDA6}">
      <dsp:nvSpPr>
        <dsp:cNvPr id="0" name=""/>
        <dsp:cNvSpPr/>
      </dsp:nvSpPr>
      <dsp:spPr>
        <a:xfrm rot="5400000">
          <a:off x="4730773" y="1670116"/>
          <a:ext cx="2435280" cy="3965609"/>
        </a:xfrm>
        <a:prstGeom prst="round1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2060"/>
              </a:solidFill>
              <a:latin typeface="Bookman Old Style" panose="02050604050505020204" pitchFamily="18" charset="0"/>
            </a:rPr>
            <a:t>семьи с безнадзорными детьми,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2060"/>
              </a:solidFill>
              <a:latin typeface="Bookman Old Style" panose="02050604050505020204" pitchFamily="18" charset="0"/>
            </a:rPr>
            <a:t>семьи в социально-опасном положении</a:t>
          </a:r>
          <a:endParaRPr lang="ru-RU" sz="1800" kern="1200" dirty="0">
            <a:solidFill>
              <a:srgbClr val="002060"/>
            </a:solidFill>
          </a:endParaRPr>
        </a:p>
      </dsp:txBody>
      <dsp:txXfrm rot="-5400000">
        <a:off x="3965609" y="3044100"/>
        <a:ext cx="3965609" cy="1826460"/>
      </dsp:txXfrm>
    </dsp:sp>
    <dsp:sp modelId="{C8C3E333-6770-439F-A81A-BE660DA8C49F}">
      <dsp:nvSpPr>
        <dsp:cNvPr id="0" name=""/>
        <dsp:cNvSpPr/>
      </dsp:nvSpPr>
      <dsp:spPr>
        <a:xfrm>
          <a:off x="2442767" y="1826460"/>
          <a:ext cx="3045682" cy="1217640"/>
        </a:xfrm>
        <a:prstGeom prst="roundRect">
          <a:avLst/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rgbClr val="C00000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rgbClr val="C00000"/>
              </a:solidFill>
              <a:latin typeface="Bookman Old Style" panose="02050604050505020204" pitchFamily="18" charset="0"/>
            </a:rPr>
            <a:t>Категории обслуживаемых семей с несовершеннолетними детьми</a:t>
          </a:r>
          <a:r>
            <a:rPr lang="ru-RU" sz="1600" kern="1200" dirty="0" smtClean="0">
              <a:solidFill>
                <a:srgbClr val="C00000"/>
              </a:solidFill>
              <a:latin typeface="Bookman Old Style" panose="02050604050505020204" pitchFamily="18" charset="0"/>
            </a:rPr>
            <a:t>:</a:t>
          </a:r>
          <a:endParaRPr lang="ru-RU" sz="1600" kern="1200" dirty="0">
            <a:solidFill>
              <a:srgbClr val="C00000"/>
            </a:solidFill>
          </a:endParaRPr>
        </a:p>
      </dsp:txBody>
      <dsp:txXfrm>
        <a:off x="2502207" y="1885900"/>
        <a:ext cx="2926802" cy="10987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224C1F-2EB6-4663-BABD-C9A408790613}">
      <dsp:nvSpPr>
        <dsp:cNvPr id="0" name=""/>
        <dsp:cNvSpPr/>
      </dsp:nvSpPr>
      <dsp:spPr>
        <a:xfrm>
          <a:off x="16968" y="1469286"/>
          <a:ext cx="2461187" cy="177229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>
              <a:solidFill>
                <a:srgbClr val="C00000"/>
              </a:solidFill>
            </a:rPr>
            <a:t> </a:t>
          </a:r>
        </a:p>
      </dsp:txBody>
      <dsp:txXfrm>
        <a:off x="68877" y="1521195"/>
        <a:ext cx="2357369" cy="1668478"/>
      </dsp:txXfrm>
    </dsp:sp>
    <dsp:sp modelId="{93DE5A9D-1213-454D-92A2-632319ED4B18}">
      <dsp:nvSpPr>
        <dsp:cNvPr id="0" name=""/>
        <dsp:cNvSpPr/>
      </dsp:nvSpPr>
      <dsp:spPr>
        <a:xfrm rot="21582492">
          <a:off x="2769547" y="1979835"/>
          <a:ext cx="617765" cy="732549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i="1" kern="1200">
            <a:solidFill>
              <a:srgbClr val="C00000"/>
            </a:solidFill>
          </a:endParaRPr>
        </a:p>
      </dsp:txBody>
      <dsp:txXfrm>
        <a:off x="2769548" y="2126817"/>
        <a:ext cx="432436" cy="439529"/>
      </dsp:txXfrm>
    </dsp:sp>
    <dsp:sp modelId="{8903D1FA-22C6-4DD2-9F62-58E5088BA674}">
      <dsp:nvSpPr>
        <dsp:cNvPr id="0" name=""/>
        <dsp:cNvSpPr/>
      </dsp:nvSpPr>
      <dsp:spPr>
        <a:xfrm>
          <a:off x="3643736" y="1449560"/>
          <a:ext cx="2953827" cy="177229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>
              <a:solidFill>
                <a:srgbClr val="C00000"/>
              </a:solidFill>
            </a:rPr>
            <a:t> </a:t>
          </a:r>
        </a:p>
      </dsp:txBody>
      <dsp:txXfrm>
        <a:off x="3695645" y="1501469"/>
        <a:ext cx="2850009" cy="1668478"/>
      </dsp:txXfrm>
    </dsp:sp>
    <dsp:sp modelId="{67C3E200-F7F5-44FE-8A67-58B286D9DBC0}">
      <dsp:nvSpPr>
        <dsp:cNvPr id="0" name=""/>
        <dsp:cNvSpPr/>
      </dsp:nvSpPr>
      <dsp:spPr>
        <a:xfrm>
          <a:off x="6892946" y="1969434"/>
          <a:ext cx="626211" cy="732549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i="1" kern="1200">
            <a:solidFill>
              <a:srgbClr val="C00000"/>
            </a:solidFill>
          </a:endParaRPr>
        </a:p>
      </dsp:txBody>
      <dsp:txXfrm>
        <a:off x="6892946" y="2115944"/>
        <a:ext cx="438348" cy="439529"/>
      </dsp:txXfrm>
    </dsp:sp>
    <dsp:sp modelId="{95B091F2-17D2-486A-9A43-6574C647FC41}">
      <dsp:nvSpPr>
        <dsp:cNvPr id="0" name=""/>
        <dsp:cNvSpPr/>
      </dsp:nvSpPr>
      <dsp:spPr>
        <a:xfrm>
          <a:off x="7779094" y="1449560"/>
          <a:ext cx="2578513" cy="177229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>
              <a:solidFill>
                <a:srgbClr val="C00000"/>
              </a:solidFill>
            </a:rPr>
            <a:t> </a:t>
          </a:r>
        </a:p>
      </dsp:txBody>
      <dsp:txXfrm>
        <a:off x="7831003" y="1501469"/>
        <a:ext cx="2474695" cy="166847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EAE73F-EAE1-48A2-81A3-6307503F4AFC}">
      <dsp:nvSpPr>
        <dsp:cNvPr id="0" name=""/>
        <dsp:cNvSpPr/>
      </dsp:nvSpPr>
      <dsp:spPr>
        <a:xfrm>
          <a:off x="2069443" y="4949944"/>
          <a:ext cx="96197" cy="9619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AA1601E-EC92-4500-ABAD-4FF2E034FE6E}">
      <dsp:nvSpPr>
        <dsp:cNvPr id="0" name=""/>
        <dsp:cNvSpPr/>
      </dsp:nvSpPr>
      <dsp:spPr>
        <a:xfrm>
          <a:off x="1856194" y="5036612"/>
          <a:ext cx="96197" cy="96197"/>
        </a:xfrm>
        <a:prstGeom prst="ellipse">
          <a:avLst/>
        </a:prstGeom>
        <a:gradFill rotWithShape="0">
          <a:gsLst>
            <a:gs pos="0">
              <a:schemeClr val="accent4">
                <a:hueOff val="742549"/>
                <a:satOff val="-3426"/>
                <a:lumOff val="12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742549"/>
                <a:satOff val="-3426"/>
                <a:lumOff val="12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742549"/>
                <a:satOff val="-3426"/>
                <a:lumOff val="12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742549"/>
              <a:satOff val="-3426"/>
              <a:lumOff val="12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54AD3B8-B82C-49E6-A8B1-61F396D53B61}">
      <dsp:nvSpPr>
        <dsp:cNvPr id="0" name=""/>
        <dsp:cNvSpPr/>
      </dsp:nvSpPr>
      <dsp:spPr>
        <a:xfrm>
          <a:off x="1638236" y="5108257"/>
          <a:ext cx="96197" cy="96197"/>
        </a:xfrm>
        <a:prstGeom prst="ellipse">
          <a:avLst/>
        </a:prstGeom>
        <a:gradFill rotWithShape="0">
          <a:gsLst>
            <a:gs pos="0">
              <a:schemeClr val="accent4">
                <a:hueOff val="1485099"/>
                <a:satOff val="-6853"/>
                <a:lumOff val="25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485099"/>
                <a:satOff val="-6853"/>
                <a:lumOff val="25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485099"/>
                <a:satOff val="-6853"/>
                <a:lumOff val="25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1485099"/>
              <a:satOff val="-6853"/>
              <a:lumOff val="25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DF18E53-BAE6-4259-8D12-571D0DC66FA4}">
      <dsp:nvSpPr>
        <dsp:cNvPr id="0" name=""/>
        <dsp:cNvSpPr/>
      </dsp:nvSpPr>
      <dsp:spPr>
        <a:xfrm>
          <a:off x="1416914" y="5163724"/>
          <a:ext cx="96197" cy="96197"/>
        </a:xfrm>
        <a:prstGeom prst="ellipse">
          <a:avLst/>
        </a:prstGeom>
        <a:gradFill rotWithShape="0">
          <a:gsLst>
            <a:gs pos="0">
              <a:schemeClr val="accent4">
                <a:hueOff val="2227648"/>
                <a:satOff val="-10279"/>
                <a:lumOff val="37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2227648"/>
                <a:satOff val="-10279"/>
                <a:lumOff val="37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2227648"/>
                <a:satOff val="-10279"/>
                <a:lumOff val="37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2227648"/>
              <a:satOff val="-10279"/>
              <a:lumOff val="37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3CD649C-A5AF-4EA6-9D6C-8077546E19D9}">
      <dsp:nvSpPr>
        <dsp:cNvPr id="0" name=""/>
        <dsp:cNvSpPr/>
      </dsp:nvSpPr>
      <dsp:spPr>
        <a:xfrm>
          <a:off x="3233234" y="4111005"/>
          <a:ext cx="96197" cy="96197"/>
        </a:xfrm>
        <a:prstGeom prst="ellipse">
          <a:avLst/>
        </a:prstGeom>
        <a:gradFill rotWithShape="0">
          <a:gsLst>
            <a:gs pos="0">
              <a:schemeClr val="accent4">
                <a:hueOff val="2970198"/>
                <a:satOff val="-13705"/>
                <a:lumOff val="50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2970198"/>
                <a:satOff val="-13705"/>
                <a:lumOff val="50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2970198"/>
                <a:satOff val="-13705"/>
                <a:lumOff val="50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2970198"/>
              <a:satOff val="-13705"/>
              <a:lumOff val="50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84A5418-1A75-43BE-A6D5-0D6B95017087}">
      <dsp:nvSpPr>
        <dsp:cNvPr id="0" name=""/>
        <dsp:cNvSpPr/>
      </dsp:nvSpPr>
      <dsp:spPr>
        <a:xfrm>
          <a:off x="3064383" y="4282029"/>
          <a:ext cx="96197" cy="96197"/>
        </a:xfrm>
        <a:prstGeom prst="ellipse">
          <a:avLst/>
        </a:prstGeom>
        <a:gradFill rotWithShape="0">
          <a:gsLst>
            <a:gs pos="0">
              <a:schemeClr val="accent4">
                <a:hueOff val="3712747"/>
                <a:satOff val="-17131"/>
                <a:lumOff val="63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3712747"/>
                <a:satOff val="-17131"/>
                <a:lumOff val="63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3712747"/>
                <a:satOff val="-17131"/>
                <a:lumOff val="63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3712747"/>
              <a:satOff val="-17131"/>
              <a:lumOff val="63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2B63B7C-57B3-4213-8269-E44D173D1EE2}">
      <dsp:nvSpPr>
        <dsp:cNvPr id="0" name=""/>
        <dsp:cNvSpPr/>
      </dsp:nvSpPr>
      <dsp:spPr>
        <a:xfrm>
          <a:off x="3932181" y="3070998"/>
          <a:ext cx="96197" cy="96197"/>
        </a:xfrm>
        <a:prstGeom prst="ellipse">
          <a:avLst/>
        </a:prstGeom>
        <a:gradFill rotWithShape="0">
          <a:gsLst>
            <a:gs pos="0">
              <a:schemeClr val="accent4">
                <a:hueOff val="4455297"/>
                <a:satOff val="-20558"/>
                <a:lumOff val="75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4455297"/>
                <a:satOff val="-20558"/>
                <a:lumOff val="75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4455297"/>
                <a:satOff val="-20558"/>
                <a:lumOff val="75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4455297"/>
              <a:satOff val="-20558"/>
              <a:lumOff val="75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7BBBCA2-EFB6-4EB7-9903-70D255D022E5}">
      <dsp:nvSpPr>
        <dsp:cNvPr id="0" name=""/>
        <dsp:cNvSpPr/>
      </dsp:nvSpPr>
      <dsp:spPr>
        <a:xfrm>
          <a:off x="4307554" y="1803923"/>
          <a:ext cx="96197" cy="96197"/>
        </a:xfrm>
        <a:prstGeom prst="ellipse">
          <a:avLst/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F0E05B1-64BF-4EB7-B76D-699EC8DE55E7}">
      <dsp:nvSpPr>
        <dsp:cNvPr id="0" name=""/>
        <dsp:cNvSpPr/>
      </dsp:nvSpPr>
      <dsp:spPr>
        <a:xfrm>
          <a:off x="4119867" y="305157"/>
          <a:ext cx="96197" cy="96197"/>
        </a:xfrm>
        <a:prstGeom prst="ellipse">
          <a:avLst/>
        </a:prstGeom>
        <a:gradFill rotWithShape="0">
          <a:gsLst>
            <a:gs pos="0">
              <a:schemeClr val="accent4">
                <a:hueOff val="5940396"/>
                <a:satOff val="-27410"/>
                <a:lumOff val="100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5940396"/>
                <a:satOff val="-27410"/>
                <a:lumOff val="100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5940396"/>
                <a:satOff val="-27410"/>
                <a:lumOff val="100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5940396"/>
              <a:satOff val="-27410"/>
              <a:lumOff val="100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919D91A-4991-4F71-8899-123245423F77}">
      <dsp:nvSpPr>
        <dsp:cNvPr id="0" name=""/>
        <dsp:cNvSpPr/>
      </dsp:nvSpPr>
      <dsp:spPr>
        <a:xfrm>
          <a:off x="4259791" y="197112"/>
          <a:ext cx="96197" cy="96197"/>
        </a:xfrm>
        <a:prstGeom prst="ellipse">
          <a:avLst/>
        </a:prstGeom>
        <a:gradFill rotWithShape="0">
          <a:gsLst>
            <a:gs pos="0">
              <a:schemeClr val="accent4">
                <a:hueOff val="6682945"/>
                <a:satOff val="-30837"/>
                <a:lumOff val="113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6682945"/>
                <a:satOff val="-30837"/>
                <a:lumOff val="113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6682945"/>
                <a:satOff val="-30837"/>
                <a:lumOff val="113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6682945"/>
              <a:satOff val="-30837"/>
              <a:lumOff val="113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BAC2AB3-D1B5-4E84-A658-2172F7118122}">
      <dsp:nvSpPr>
        <dsp:cNvPr id="0" name=""/>
        <dsp:cNvSpPr/>
      </dsp:nvSpPr>
      <dsp:spPr>
        <a:xfrm>
          <a:off x="4399715" y="88489"/>
          <a:ext cx="96197" cy="96197"/>
        </a:xfrm>
        <a:prstGeom prst="ellipse">
          <a:avLst/>
        </a:prstGeom>
        <a:gradFill rotWithShape="0">
          <a:gsLst>
            <a:gs pos="0">
              <a:schemeClr val="accent4">
                <a:hueOff val="7425494"/>
                <a:satOff val="-34263"/>
                <a:lumOff val="126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7425494"/>
                <a:satOff val="-34263"/>
                <a:lumOff val="126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7425494"/>
                <a:satOff val="-34263"/>
                <a:lumOff val="126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7425494"/>
              <a:satOff val="-34263"/>
              <a:lumOff val="126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74B03FB-3D96-4957-83B9-010BABC2C18E}">
      <dsp:nvSpPr>
        <dsp:cNvPr id="0" name=""/>
        <dsp:cNvSpPr/>
      </dsp:nvSpPr>
      <dsp:spPr>
        <a:xfrm>
          <a:off x="4540312" y="197112"/>
          <a:ext cx="96197" cy="96197"/>
        </a:xfrm>
        <a:prstGeom prst="ellipse">
          <a:avLst/>
        </a:prstGeom>
        <a:gradFill rotWithShape="0">
          <a:gsLst>
            <a:gs pos="0">
              <a:schemeClr val="accent4">
                <a:hueOff val="8168044"/>
                <a:satOff val="-37689"/>
                <a:lumOff val="138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8168044"/>
                <a:satOff val="-37689"/>
                <a:lumOff val="138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8168044"/>
                <a:satOff val="-37689"/>
                <a:lumOff val="138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8168044"/>
              <a:satOff val="-37689"/>
              <a:lumOff val="138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2E81D8E-C271-4179-8CE8-FFAC26923DC8}">
      <dsp:nvSpPr>
        <dsp:cNvPr id="0" name=""/>
        <dsp:cNvSpPr/>
      </dsp:nvSpPr>
      <dsp:spPr>
        <a:xfrm>
          <a:off x="4680236" y="305157"/>
          <a:ext cx="96197" cy="96197"/>
        </a:xfrm>
        <a:prstGeom prst="ellipse">
          <a:avLst/>
        </a:prstGeom>
        <a:gradFill rotWithShape="0">
          <a:gsLst>
            <a:gs pos="0">
              <a:schemeClr val="accent4">
                <a:hueOff val="8910593"/>
                <a:satOff val="-41115"/>
                <a:lumOff val="151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8910593"/>
                <a:satOff val="-41115"/>
                <a:lumOff val="151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8910593"/>
                <a:satOff val="-41115"/>
                <a:lumOff val="151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8910593"/>
              <a:satOff val="-41115"/>
              <a:lumOff val="151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1F058FA-FDAA-4C1D-97A4-73EE96A7992D}">
      <dsp:nvSpPr>
        <dsp:cNvPr id="0" name=""/>
        <dsp:cNvSpPr/>
      </dsp:nvSpPr>
      <dsp:spPr>
        <a:xfrm>
          <a:off x="4399715" y="317291"/>
          <a:ext cx="96197" cy="96197"/>
        </a:xfrm>
        <a:prstGeom prst="ellipse">
          <a:avLst/>
        </a:prstGeom>
        <a:gradFill rotWithShape="0">
          <a:gsLst>
            <a:gs pos="0">
              <a:schemeClr val="accent4">
                <a:hueOff val="9653143"/>
                <a:satOff val="-44542"/>
                <a:lumOff val="163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9653143"/>
                <a:satOff val="-44542"/>
                <a:lumOff val="163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9653143"/>
                <a:satOff val="-44542"/>
                <a:lumOff val="163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9653143"/>
              <a:satOff val="-44542"/>
              <a:lumOff val="163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88B0C84-0B93-49DE-8F78-64E16B4AA1A3}">
      <dsp:nvSpPr>
        <dsp:cNvPr id="0" name=""/>
        <dsp:cNvSpPr/>
      </dsp:nvSpPr>
      <dsp:spPr>
        <a:xfrm>
          <a:off x="4399715" y="546092"/>
          <a:ext cx="96197" cy="96197"/>
        </a:xfrm>
        <a:prstGeom prst="ellipse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96A72E9-D988-41A5-85D6-16445E6EDB5F}">
      <dsp:nvSpPr>
        <dsp:cNvPr id="0" name=""/>
        <dsp:cNvSpPr/>
      </dsp:nvSpPr>
      <dsp:spPr>
        <a:xfrm>
          <a:off x="860071" y="5436669"/>
          <a:ext cx="2670139" cy="555825"/>
        </a:xfrm>
        <a:prstGeom prst="roundRect">
          <a:avLst/>
        </a:prstGeom>
        <a:solidFill>
          <a:srgbClr val="FF5050"/>
        </a:solidFill>
        <a:ln w="12700">
          <a:solidFill>
            <a:srgbClr val="C0000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8705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>
              <a:solidFill>
                <a:sysClr val="windowText" lastClr="000000"/>
              </a:solidFill>
              <a:latin typeface="Bookman Old Style" panose="02050604050505020204" pitchFamily="18" charset="0"/>
            </a:rPr>
            <a:t>Семья в социально-опасном положении</a:t>
          </a:r>
          <a:endParaRPr lang="ru-RU" sz="1400" kern="1200">
            <a:solidFill>
              <a:sysClr val="windowText" lastClr="000000"/>
            </a:solidFill>
            <a:latin typeface="Bookman Old Style" panose="02050604050505020204" pitchFamily="18" charset="0"/>
          </a:endParaRPr>
        </a:p>
      </dsp:txBody>
      <dsp:txXfrm>
        <a:off x="887204" y="5463802"/>
        <a:ext cx="2615873" cy="501559"/>
      </dsp:txXfrm>
    </dsp:sp>
    <dsp:sp modelId="{6F280317-9FA4-4690-BD70-031C84D252AB}">
      <dsp:nvSpPr>
        <dsp:cNvPr id="0" name=""/>
        <dsp:cNvSpPr/>
      </dsp:nvSpPr>
      <dsp:spPr>
        <a:xfrm>
          <a:off x="5" y="4737513"/>
          <a:ext cx="1488637" cy="96085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928C203-B0D0-48F5-8A02-5496A55F5987}">
      <dsp:nvSpPr>
        <dsp:cNvPr id="0" name=""/>
        <dsp:cNvSpPr/>
      </dsp:nvSpPr>
      <dsp:spPr>
        <a:xfrm>
          <a:off x="2728967" y="4485658"/>
          <a:ext cx="2549741" cy="892845"/>
        </a:xfrm>
        <a:prstGeom prst="roundRect">
          <a:avLst/>
        </a:prstGeom>
        <a:gradFill rotWithShape="0">
          <a:gsLst>
            <a:gs pos="0">
              <a:schemeClr val="accent4">
                <a:hueOff val="2598923"/>
                <a:satOff val="-11992"/>
                <a:lumOff val="44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2598923"/>
                <a:satOff val="-11992"/>
                <a:lumOff val="44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2598923"/>
                <a:satOff val="-11992"/>
                <a:lumOff val="44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>
          <a:solidFill>
            <a:srgbClr val="00B05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8705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>
              <a:solidFill>
                <a:schemeClr val="accent4">
                  <a:lumMod val="50000"/>
                </a:schemeClr>
              </a:solidFill>
              <a:latin typeface="Bookman Old Style" panose="02050604050505020204" pitchFamily="18" charset="0"/>
            </a:rPr>
            <a:t>Социально-неустойчивая, негативная в воспитательном отношении</a:t>
          </a:r>
          <a:endParaRPr lang="ru-RU" sz="1400" kern="1200">
            <a:solidFill>
              <a:schemeClr val="accent4">
                <a:lumMod val="50000"/>
              </a:schemeClr>
            </a:solidFill>
            <a:latin typeface="Bookman Old Style" panose="02050604050505020204" pitchFamily="18" charset="0"/>
          </a:endParaRPr>
        </a:p>
      </dsp:txBody>
      <dsp:txXfrm>
        <a:off x="2772552" y="4529243"/>
        <a:ext cx="2462571" cy="805675"/>
      </dsp:txXfrm>
    </dsp:sp>
    <dsp:sp modelId="{2E7E8604-5E9E-4948-AB57-507229C57F2A}">
      <dsp:nvSpPr>
        <dsp:cNvPr id="0" name=""/>
        <dsp:cNvSpPr/>
      </dsp:nvSpPr>
      <dsp:spPr>
        <a:xfrm>
          <a:off x="1751474" y="4356013"/>
          <a:ext cx="1385143" cy="960850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08DC39C-6BBF-4952-8281-6326A99DC50B}">
      <dsp:nvSpPr>
        <dsp:cNvPr id="0" name=""/>
        <dsp:cNvSpPr/>
      </dsp:nvSpPr>
      <dsp:spPr>
        <a:xfrm>
          <a:off x="3801951" y="3373439"/>
          <a:ext cx="2576581" cy="971550"/>
        </a:xfrm>
        <a:prstGeom prst="roundRect">
          <a:avLst/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19050">
          <a:solidFill>
            <a:schemeClr val="accent6">
              <a:lumMod val="75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8705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</a:rPr>
            <a:t>Социально-неустойчивая, неблагополучная в воспитательном отношении</a:t>
          </a:r>
          <a:endParaRPr lang="ru-RU" sz="1400" kern="1200">
            <a:solidFill>
              <a:schemeClr val="accent6">
                <a:lumMod val="50000"/>
              </a:schemeClr>
            </a:solidFill>
            <a:latin typeface="Bookman Old Style" panose="02050604050505020204" pitchFamily="18" charset="0"/>
          </a:endParaRPr>
        </a:p>
      </dsp:txBody>
      <dsp:txXfrm>
        <a:off x="3849378" y="3420866"/>
        <a:ext cx="2481727" cy="876696"/>
      </dsp:txXfrm>
    </dsp:sp>
    <dsp:sp modelId="{D0A02C4B-0B80-4A15-B156-933D1A8B7D08}">
      <dsp:nvSpPr>
        <dsp:cNvPr id="0" name=""/>
        <dsp:cNvSpPr/>
      </dsp:nvSpPr>
      <dsp:spPr>
        <a:xfrm>
          <a:off x="2754097" y="3285516"/>
          <a:ext cx="1399043" cy="960850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72BA784-D70E-4F79-81B4-2A123CB22741}">
      <dsp:nvSpPr>
        <dsp:cNvPr id="0" name=""/>
        <dsp:cNvSpPr/>
      </dsp:nvSpPr>
      <dsp:spPr>
        <a:xfrm>
          <a:off x="4212931" y="2187075"/>
          <a:ext cx="2558073" cy="1076723"/>
        </a:xfrm>
        <a:prstGeom prst="roundRect">
          <a:avLst/>
        </a:prstGeom>
        <a:gradFill rotWithShape="0">
          <a:gsLst>
            <a:gs pos="0">
              <a:schemeClr val="accent4">
                <a:hueOff val="7796769"/>
                <a:satOff val="-35976"/>
                <a:lumOff val="132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7796769"/>
                <a:satOff val="-35976"/>
                <a:lumOff val="132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7796769"/>
                <a:satOff val="-35976"/>
                <a:lumOff val="132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>
          <a:solidFill>
            <a:schemeClr val="accent5">
              <a:lumMod val="75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8705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>
              <a:solidFill>
                <a:srgbClr val="002060"/>
              </a:solidFill>
              <a:latin typeface="Bookman Old Style" panose="02050604050505020204" pitchFamily="18" charset="0"/>
            </a:rPr>
            <a:t>Социально-устойчивая, но неблагополучная в воспитательном отношении</a:t>
          </a:r>
          <a:endParaRPr lang="ru-RU" sz="1400" kern="120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>
        <a:off x="4265492" y="2239636"/>
        <a:ext cx="2452951" cy="971601"/>
      </dsp:txXfrm>
    </dsp:sp>
    <dsp:sp modelId="{1125F4B7-FA92-4E6F-8126-3A58F24908F2}">
      <dsp:nvSpPr>
        <dsp:cNvPr id="0" name=""/>
        <dsp:cNvSpPr/>
      </dsp:nvSpPr>
      <dsp:spPr>
        <a:xfrm>
          <a:off x="3194816" y="2175412"/>
          <a:ext cx="1439380" cy="960850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3B0A5BB-8653-440C-9496-4ED66C6D44D1}">
      <dsp:nvSpPr>
        <dsp:cNvPr id="0" name=""/>
        <dsp:cNvSpPr/>
      </dsp:nvSpPr>
      <dsp:spPr>
        <a:xfrm>
          <a:off x="4377974" y="938930"/>
          <a:ext cx="2393030" cy="1113274"/>
        </a:xfrm>
        <a:prstGeom prst="roundRect">
          <a:avLst/>
        </a:prstGeom>
        <a:solidFill>
          <a:srgbClr val="FFFF00"/>
        </a:solidFill>
        <a:ln w="12700">
          <a:solidFill>
            <a:schemeClr val="accent4">
              <a:lumMod val="75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8705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>
              <a:solidFill>
                <a:srgbClr val="C00000"/>
              </a:solidFill>
              <a:latin typeface="Bookman Old Style" panose="02050604050505020204" pitchFamily="18" charset="0"/>
            </a:rPr>
            <a:t>Социально-устойчивая, благополучная в воспитательном отношении</a:t>
          </a:r>
          <a:endParaRPr lang="ru-RU" sz="1400" kern="1200">
            <a:solidFill>
              <a:srgbClr val="C00000"/>
            </a:solidFill>
            <a:latin typeface="Bookman Old Style" panose="02050604050505020204" pitchFamily="18" charset="0"/>
          </a:endParaRPr>
        </a:p>
      </dsp:txBody>
      <dsp:txXfrm>
        <a:off x="4432320" y="993276"/>
        <a:ext cx="2284338" cy="1004582"/>
      </dsp:txXfrm>
    </dsp:sp>
    <dsp:sp modelId="{18454076-7AD3-4944-BD01-131ED2076E05}">
      <dsp:nvSpPr>
        <dsp:cNvPr id="0" name=""/>
        <dsp:cNvSpPr/>
      </dsp:nvSpPr>
      <dsp:spPr>
        <a:xfrm>
          <a:off x="3366294" y="971788"/>
          <a:ext cx="1418904" cy="960850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2A14D9-E980-4D53-BDF6-318855ADD256}" type="datetimeFigureOut">
              <a:rPr lang="ru-RU" smtClean="0"/>
              <a:t>18.07.2023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991092-FAF1-4C89-8D5B-0D3DFF746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7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9041D-4F63-4EF6-9CF4-1D3A8B89E9B0}" type="datetimeFigureOut">
              <a:rPr lang="ru-RU" smtClean="0"/>
              <a:t>18.07.2023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42FC2-F3B3-42D0-AA36-3A4294866D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148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7176">
        <p15:prstTrans prst="peelOff"/>
      </p:transition>
    </mc:Choice>
    <mc:Fallback xmlns="">
      <p:transition spd="slow" advTm="7176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9041D-4F63-4EF6-9CF4-1D3A8B89E9B0}" type="datetimeFigureOut">
              <a:rPr lang="ru-RU" smtClean="0"/>
              <a:t>18.07.2023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42FC2-F3B3-42D0-AA36-3A4294866D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8232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7176">
        <p15:prstTrans prst="peelOff"/>
      </p:transition>
    </mc:Choice>
    <mc:Fallback xmlns="">
      <p:transition spd="slow" advTm="7176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9041D-4F63-4EF6-9CF4-1D3A8B89E9B0}" type="datetimeFigureOut">
              <a:rPr lang="ru-RU" smtClean="0"/>
              <a:t>18.07.2023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42FC2-F3B3-42D0-AA36-3A4294866D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2928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7176">
        <p15:prstTrans prst="peelOff"/>
      </p:transition>
    </mc:Choice>
    <mc:Fallback xmlns="">
      <p:transition spd="slow" advTm="7176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18.07.2023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6831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7176">
        <p15:prstTrans prst="peelOff"/>
      </p:transition>
    </mc:Choice>
    <mc:Fallback xmlns="">
      <p:transition spd="slow" advTm="7176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18.07.2023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3302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7176">
        <p15:prstTrans prst="peelOff"/>
      </p:transition>
    </mc:Choice>
    <mc:Fallback xmlns="">
      <p:transition spd="slow" advTm="7176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18.07.2023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5873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7176">
        <p15:prstTrans prst="peelOff"/>
      </p:transition>
    </mc:Choice>
    <mc:Fallback xmlns="">
      <p:transition spd="slow" advTm="7176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18.07.2023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1587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7176">
        <p15:prstTrans prst="peelOff"/>
      </p:transition>
    </mc:Choice>
    <mc:Fallback xmlns="">
      <p:transition spd="slow" advTm="7176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18.07.2023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6828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7176">
        <p15:prstTrans prst="peelOff"/>
      </p:transition>
    </mc:Choice>
    <mc:Fallback xmlns="">
      <p:transition spd="slow" advTm="7176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18.07.2023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0041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7176">
        <p15:prstTrans prst="peelOff"/>
      </p:transition>
    </mc:Choice>
    <mc:Fallback xmlns="">
      <p:transition spd="slow" advTm="7176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18.07.2023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9438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7176">
        <p15:prstTrans prst="peelOff"/>
      </p:transition>
    </mc:Choice>
    <mc:Fallback xmlns="">
      <p:transition spd="slow" advTm="7176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18.07.2023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206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7176">
        <p15:prstTrans prst="peelOff"/>
      </p:transition>
    </mc:Choice>
    <mc:Fallback xmlns="">
      <p:transition spd="slow" advTm="7176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9041D-4F63-4EF6-9CF4-1D3A8B89E9B0}" type="datetimeFigureOut">
              <a:rPr lang="ru-RU" smtClean="0"/>
              <a:t>18.07.2023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42FC2-F3B3-42D0-AA36-3A4294866D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2533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7176">
        <p15:prstTrans prst="peelOff"/>
      </p:transition>
    </mc:Choice>
    <mc:Fallback xmlns="">
      <p:transition spd="slow" advTm="7176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18.07.2023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0797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7176">
        <p15:prstTrans prst="peelOff"/>
      </p:transition>
    </mc:Choice>
    <mc:Fallback xmlns="">
      <p:transition spd="slow" advTm="7176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18.07.2023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1766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7176">
        <p15:prstTrans prst="peelOff"/>
      </p:transition>
    </mc:Choice>
    <mc:Fallback xmlns="">
      <p:transition spd="slow" advTm="7176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18.07.2023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05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7176">
        <p15:prstTrans prst="peelOff"/>
      </p:transition>
    </mc:Choice>
    <mc:Fallback xmlns="">
      <p:transition spd="slow" advTm="7176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9041D-4F63-4EF6-9CF4-1D3A8B89E9B0}" type="datetimeFigureOut">
              <a:rPr lang="ru-RU" smtClean="0"/>
              <a:t>18.07.2023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42FC2-F3B3-42D0-AA36-3A4294866D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984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7176">
        <p15:prstTrans prst="peelOff"/>
      </p:transition>
    </mc:Choice>
    <mc:Fallback xmlns="">
      <p:transition spd="slow" advTm="7176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9041D-4F63-4EF6-9CF4-1D3A8B89E9B0}" type="datetimeFigureOut">
              <a:rPr lang="ru-RU" smtClean="0"/>
              <a:t>18.07.2023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42FC2-F3B3-42D0-AA36-3A4294866D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921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7176">
        <p15:prstTrans prst="peelOff"/>
      </p:transition>
    </mc:Choice>
    <mc:Fallback xmlns="">
      <p:transition spd="slow" advTm="7176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9041D-4F63-4EF6-9CF4-1D3A8B89E9B0}" type="datetimeFigureOut">
              <a:rPr lang="ru-RU" smtClean="0"/>
              <a:t>18.07.2023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42FC2-F3B3-42D0-AA36-3A4294866D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3177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7176">
        <p15:prstTrans prst="peelOff"/>
      </p:transition>
    </mc:Choice>
    <mc:Fallback xmlns="">
      <p:transition spd="slow" advTm="7176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9041D-4F63-4EF6-9CF4-1D3A8B89E9B0}" type="datetimeFigureOut">
              <a:rPr lang="ru-RU" smtClean="0"/>
              <a:t>18.07.2023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42FC2-F3B3-42D0-AA36-3A4294866D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6842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7176">
        <p15:prstTrans prst="peelOff"/>
      </p:transition>
    </mc:Choice>
    <mc:Fallback xmlns="">
      <p:transition spd="slow" advTm="7176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9041D-4F63-4EF6-9CF4-1D3A8B89E9B0}" type="datetimeFigureOut">
              <a:rPr lang="ru-RU" smtClean="0"/>
              <a:t>18.07.2023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42FC2-F3B3-42D0-AA36-3A4294866D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6350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7176">
        <p15:prstTrans prst="peelOff"/>
      </p:transition>
    </mc:Choice>
    <mc:Fallback xmlns="">
      <p:transition spd="slow" advTm="7176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9041D-4F63-4EF6-9CF4-1D3A8B89E9B0}" type="datetimeFigureOut">
              <a:rPr lang="ru-RU" smtClean="0"/>
              <a:t>18.07.2023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42FC2-F3B3-42D0-AA36-3A4294866D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6143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7176">
        <p15:prstTrans prst="peelOff"/>
      </p:transition>
    </mc:Choice>
    <mc:Fallback xmlns="">
      <p:transition spd="slow" advTm="7176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9041D-4F63-4EF6-9CF4-1D3A8B89E9B0}" type="datetimeFigureOut">
              <a:rPr lang="ru-RU" smtClean="0"/>
              <a:t>18.07.2023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42FC2-F3B3-42D0-AA36-3A4294866D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0600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7176">
        <p15:prstTrans prst="peelOff"/>
      </p:transition>
    </mc:Choice>
    <mc:Fallback xmlns="">
      <p:transition spd="slow" advTm="7176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9041D-4F63-4EF6-9CF4-1D3A8B89E9B0}" type="datetimeFigureOut">
              <a:rPr lang="ru-RU" smtClean="0"/>
              <a:t>18.07.2023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42FC2-F3B3-42D0-AA36-3A4294866D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529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7176">
        <p15:prstTrans prst="peelOff"/>
      </p:transition>
    </mc:Choice>
    <mc:Fallback xmlns="">
      <p:transition spd="slow" advTm="7176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18.07.2023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849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7176">
        <p15:prstTrans prst="peelOff"/>
      </p:transition>
    </mc:Choice>
    <mc:Fallback xmlns="">
      <p:transition spd="slow" advTm="7176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image" Target="../media/image8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5" Type="http://schemas.openxmlformats.org/officeDocument/2006/relationships/image" Target="../media/image10.jpeg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Relationship Id="rId1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13" Type="http://schemas.openxmlformats.org/officeDocument/2006/relationships/chart" Target="../charts/chart2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Relationship Id="rId1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Фоны для презентаций powerpoint (81 фото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7737" y="173324"/>
            <a:ext cx="9800755" cy="1498178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0"/>
              </a:spcAft>
              <a:tabLst>
                <a:tab pos="2326005" algn="l"/>
              </a:tabLst>
            </a:pPr>
            <a:r>
              <a:rPr lang="ru-RU" sz="3100" b="1" i="1" dirty="0" smtClean="0">
                <a:solidFill>
                  <a:srgbClr val="0070C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Методическая разработка</a:t>
            </a:r>
            <a:r>
              <a:rPr lang="ru-RU" b="1" dirty="0">
                <a:solidFill>
                  <a:srgbClr val="0070C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70C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b="1" i="1" dirty="0">
                <a:solidFill>
                  <a:srgbClr val="0070C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200" b="1" i="1" dirty="0" err="1">
                <a:solidFill>
                  <a:srgbClr val="0070C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Сказкотерапия</a:t>
            </a:r>
            <a:r>
              <a:rPr lang="ru-RU" sz="2200" b="1" i="1" dirty="0">
                <a:solidFill>
                  <a:srgbClr val="0070C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как метод </a:t>
            </a:r>
            <a:r>
              <a:rPr lang="ru-RU" sz="2200" b="1" dirty="0">
                <a:solidFill>
                  <a:srgbClr val="0070C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rgbClr val="0070C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b="1" i="1" dirty="0">
                <a:solidFill>
                  <a:srgbClr val="0070C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социально-педагогической коррекции»</a:t>
            </a:r>
            <a:r>
              <a:rPr lang="ru-RU" sz="2200" b="1" dirty="0">
                <a:solidFill>
                  <a:srgbClr val="0070C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rgbClr val="0070C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805211" y="1844826"/>
            <a:ext cx="738678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000" b="1" i="1" u="sng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Чернышёва</a:t>
            </a:r>
            <a:r>
              <a:rPr lang="ru-RU" sz="4000" b="1" i="1" u="sng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 </a:t>
            </a:r>
            <a:endParaRPr lang="ru-RU" sz="4000" b="1" i="1" u="sng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4000" b="1" i="1" u="sng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Ирина Павловна  </a:t>
            </a:r>
            <a:endParaRPr lang="ru-RU" sz="4000" b="1" i="1" u="sng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algn="ctr">
              <a:lnSpc>
                <a:spcPct val="150000"/>
              </a:lnSpc>
            </a:pPr>
            <a:endParaRPr lang="ru-RU" sz="800" i="1" dirty="0">
              <a:solidFill>
                <a:srgbClr val="1F497D">
                  <a:lumMod val="75000"/>
                </a:srgbClr>
              </a:solidFill>
              <a:latin typeface="Bookman Old Style" panose="02050604050505020204" pitchFamily="18" charset="0"/>
            </a:endParaRPr>
          </a:p>
          <a:p>
            <a:pPr algn="ctr"/>
            <a:endParaRPr lang="ru-RU" sz="2800" i="1" dirty="0">
              <a:solidFill>
                <a:srgbClr val="1F497D">
                  <a:lumMod val="75000"/>
                </a:srgbClr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Специалист по социальной работе ЛОГБУ </a:t>
            </a:r>
            <a:r>
              <a:rPr lang="ru-RU" sz="2800" b="1" i="1" dirty="0">
                <a:solidFill>
                  <a:srgbClr val="C00000"/>
                </a:solidFill>
                <a:latin typeface="Bookman Old Style" panose="02050604050505020204" pitchFamily="18" charset="0"/>
              </a:rPr>
              <a:t>«Кингисеппский СРЦ»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7" t="9269" r="43251" b="14797"/>
          <a:stretch/>
        </p:blipFill>
        <p:spPr>
          <a:xfrm rot="20989022">
            <a:off x="736247" y="1053459"/>
            <a:ext cx="3640812" cy="51679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70C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663254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Tm="9892">
        <p15:prstTrans prst="peelOff"/>
      </p:transition>
    </mc:Choice>
    <mc:Fallback xmlns="">
      <p:transition spd="slow" advTm="989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Фоны для презентаций powerpoint (81 фото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93557" y="1241943"/>
            <a:ext cx="110048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</a:p>
          <a:p>
            <a:endParaRPr lang="ru-RU" dirty="0" smtClean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endParaRPr lang="ru-RU" dirty="0"/>
          </a:p>
          <a:p>
            <a:pPr lvl="0"/>
            <a:endParaRPr lang="ru-RU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311405595"/>
              </p:ext>
            </p:extLst>
          </p:nvPr>
        </p:nvGraphicFramePr>
        <p:xfrm>
          <a:off x="4400981" y="253584"/>
          <a:ext cx="4488160" cy="2320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78130" y="865023"/>
            <a:ext cx="108074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i="1" dirty="0">
                <a:solidFill>
                  <a:srgbClr val="C00000"/>
                </a:solidFill>
                <a:latin typeface="Bookman Old Style" panose="02050604050505020204" pitchFamily="18" charset="0"/>
              </a:rPr>
              <a:t>Реализация проекта 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в </a:t>
            </a:r>
            <a:r>
              <a:rPr lang="ru-RU" sz="2000" b="1" i="1" dirty="0">
                <a:solidFill>
                  <a:srgbClr val="C00000"/>
                </a:solidFill>
                <a:latin typeface="Bookman Old Style" panose="02050604050505020204" pitchFamily="18" charset="0"/>
              </a:rPr>
              <a:t>рамках предоставления социальных услуг</a:t>
            </a:r>
          </a:p>
        </p:txBody>
      </p:sp>
      <p:sp>
        <p:nvSpPr>
          <p:cNvPr id="16" name="Горизонтальный свиток 15"/>
          <p:cNvSpPr/>
          <p:nvPr/>
        </p:nvSpPr>
        <p:spPr>
          <a:xfrm>
            <a:off x="725550" y="1355764"/>
            <a:ext cx="4068910" cy="1925009"/>
          </a:xfrm>
          <a:prstGeom prst="horizontalScroll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7" name="Надпись 2"/>
          <p:cNvSpPr txBox="1">
            <a:spLocks noChangeArrowheads="1"/>
          </p:cNvSpPr>
          <p:nvPr/>
        </p:nvSpPr>
        <p:spPr bwMode="auto">
          <a:xfrm>
            <a:off x="978129" y="1623462"/>
            <a:ext cx="3816331" cy="13364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  <a:tabLst>
                <a:tab pos="2326005" algn="l"/>
              </a:tabLst>
            </a:pPr>
            <a:endParaRPr lang="ru-RU" sz="500" b="1" i="1" dirty="0" smtClean="0">
              <a:solidFill>
                <a:srgbClr val="0070C0"/>
              </a:solidFill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  <a:tabLst>
                <a:tab pos="2326005" algn="l"/>
              </a:tabLst>
            </a:pPr>
            <a:r>
              <a:rPr lang="ru-RU" sz="1600" b="1" i="1" dirty="0" smtClean="0">
                <a:solidFill>
                  <a:srgbClr val="0070C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Методическая </a:t>
            </a:r>
            <a:r>
              <a:rPr lang="ru-RU" sz="1600" b="1" i="1" dirty="0">
                <a:solidFill>
                  <a:srgbClr val="0070C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разработка</a:t>
            </a:r>
            <a:endParaRPr lang="ru-RU" sz="1600" b="1" dirty="0">
              <a:solidFill>
                <a:srgbClr val="0070C0"/>
              </a:solidFill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  <a:tabLst>
                <a:tab pos="2326005" algn="l"/>
              </a:tabLst>
            </a:pPr>
            <a:r>
              <a:rPr lang="ru-RU" sz="1600" b="1" i="1" dirty="0">
                <a:solidFill>
                  <a:srgbClr val="0070C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«Сказкотерапия как метод </a:t>
            </a:r>
            <a:endParaRPr lang="ru-RU" sz="1600" b="1" dirty="0">
              <a:solidFill>
                <a:srgbClr val="0070C0"/>
              </a:solidFill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  <a:tabLst>
                <a:tab pos="2326005" algn="l"/>
              </a:tabLst>
            </a:pPr>
            <a:r>
              <a:rPr lang="ru-RU" sz="1600" b="1" i="1" dirty="0">
                <a:solidFill>
                  <a:srgbClr val="0070C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социально-педагогической коррекции»</a:t>
            </a:r>
            <a:endParaRPr lang="ru-RU" sz="1600" b="1" dirty="0">
              <a:solidFill>
                <a:srgbClr val="0070C0"/>
              </a:solidFill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1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2600812440"/>
              </p:ext>
            </p:extLst>
          </p:nvPr>
        </p:nvGraphicFramePr>
        <p:xfrm>
          <a:off x="5198329" y="1389068"/>
          <a:ext cx="5919470" cy="4692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21" name="Группа 20"/>
          <p:cNvGrpSpPr/>
          <p:nvPr/>
        </p:nvGrpSpPr>
        <p:grpSpPr>
          <a:xfrm>
            <a:off x="-994118" y="3372309"/>
            <a:ext cx="5919511" cy="2520033"/>
            <a:chOff x="51449" y="-247755"/>
            <a:chExt cx="4918280" cy="1952916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1599880" y="-247755"/>
              <a:ext cx="3333755" cy="1952916"/>
            </a:xfrm>
            <a:prstGeom prst="roundRect">
              <a:avLst>
                <a:gd name="adj" fmla="val 10000"/>
              </a:avLst>
            </a:prstGeom>
            <a:blipFill rotWithShape="0">
              <a:blip r:embed="rId13"/>
              <a:srcRect/>
              <a:stretch>
                <a:fillRect l="-100007"/>
              </a:stretch>
            </a:blipFill>
            <a:ln>
              <a:solidFill>
                <a:srgbClr val="C000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Скругленный прямоугольник 4"/>
            <p:cNvSpPr/>
            <p:nvPr/>
          </p:nvSpPr>
          <p:spPr>
            <a:xfrm>
              <a:off x="51449" y="51449"/>
              <a:ext cx="4918280" cy="16537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i="1" kern="1200">
                  <a:solidFill>
                    <a:srgbClr val="C00000"/>
                  </a:solidFill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28429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346">
        <p15:prstTrans prst="peelOff"/>
      </p:transition>
    </mc:Choice>
    <mc:Fallback xmlns="">
      <p:transition spd="slow" advTm="834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Фоны для презентаций powerpoint (81 фото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 rot="21358623">
            <a:off x="5038123" y="308432"/>
            <a:ext cx="3440137" cy="595664"/>
            <a:chOff x="5508105" y="3888434"/>
            <a:chExt cx="2684115" cy="595664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5508105" y="3888434"/>
              <a:ext cx="2684115" cy="59566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Скругленный прямоугольник 4"/>
            <p:cNvSpPr txBox="1"/>
            <p:nvPr/>
          </p:nvSpPr>
          <p:spPr>
            <a:xfrm>
              <a:off x="5537183" y="3917512"/>
              <a:ext cx="2625959" cy="5375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70395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/>
                <a:t>      </a:t>
              </a:r>
              <a:r>
                <a:rPr lang="ru-RU" sz="1800" b="1" kern="1200" dirty="0" smtClean="0"/>
                <a:t>получатели социальных услуг</a:t>
              </a:r>
              <a:endParaRPr lang="ru-RU" sz="1800" b="1" kern="1200" dirty="0"/>
            </a:p>
          </p:txBody>
        </p:sp>
      </p:grpSp>
      <p:sp>
        <p:nvSpPr>
          <p:cNvPr id="5" name="Овал 4"/>
          <p:cNvSpPr/>
          <p:nvPr/>
        </p:nvSpPr>
        <p:spPr>
          <a:xfrm rot="20690812">
            <a:off x="4416187" y="117545"/>
            <a:ext cx="1030385" cy="1030477"/>
          </a:xfrm>
          <a:prstGeom prst="ellipse">
            <a:avLst/>
          </a:prstGeom>
          <a:blipFill rotWithShape="0">
            <a:blip r:embed="rId3"/>
            <a:stretch>
              <a:fillRect/>
            </a:stretch>
          </a:blip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Прямоугольник 9"/>
          <p:cNvSpPr/>
          <p:nvPr/>
        </p:nvSpPr>
        <p:spPr>
          <a:xfrm>
            <a:off x="593557" y="1241943"/>
            <a:ext cx="110048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</a:p>
          <a:p>
            <a:endParaRPr lang="ru-RU" dirty="0" smtClean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endParaRPr lang="ru-RU" dirty="0"/>
          </a:p>
          <a:p>
            <a:pPr lvl="0"/>
            <a:endParaRPr lang="ru-RU" dirty="0"/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596254036"/>
              </p:ext>
            </p:extLst>
          </p:nvPr>
        </p:nvGraphicFramePr>
        <p:xfrm>
          <a:off x="2252312" y="1295825"/>
          <a:ext cx="7931218" cy="4870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214328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Tm="6733">
        <p15:prstTrans prst="peelOff"/>
      </p:transition>
    </mc:Choice>
    <mc:Fallback xmlns="">
      <p:transition spd="slow" advTm="673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Фоны для презентаций powerpoint (81 фото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54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93557" y="1241943"/>
            <a:ext cx="110048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</a:p>
          <a:p>
            <a:endParaRPr lang="ru-RU" dirty="0" smtClean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endParaRPr lang="ru-RU" dirty="0"/>
          </a:p>
          <a:p>
            <a:pPr lvl="0"/>
            <a:endParaRPr lang="ru-RU" dirty="0"/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060946739"/>
              </p:ext>
            </p:extLst>
          </p:nvPr>
        </p:nvGraphicFramePr>
        <p:xfrm>
          <a:off x="4400981" y="253584"/>
          <a:ext cx="4488160" cy="2320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362007643"/>
              </p:ext>
            </p:extLst>
          </p:nvPr>
        </p:nvGraphicFramePr>
        <p:xfrm>
          <a:off x="1329266" y="160868"/>
          <a:ext cx="10358627" cy="4671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" name="Надпись 2"/>
          <p:cNvSpPr txBox="1">
            <a:spLocks noChangeArrowheads="1"/>
          </p:cNvSpPr>
          <p:nvPr/>
        </p:nvSpPr>
        <p:spPr bwMode="auto">
          <a:xfrm>
            <a:off x="437319" y="3599490"/>
            <a:ext cx="4136006" cy="63575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100" b="1" i="1" dirty="0">
                <a:solidFill>
                  <a:srgbClr val="C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Выявление проблем в детско-родительских отношениях, обучение, информирование, ознакомление родителей со сказками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Надпись 2"/>
          <p:cNvSpPr txBox="1">
            <a:spLocks noChangeArrowheads="1"/>
          </p:cNvSpPr>
          <p:nvPr/>
        </p:nvSpPr>
        <p:spPr bwMode="auto">
          <a:xfrm>
            <a:off x="5365640" y="3643448"/>
            <a:ext cx="2363470" cy="39497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b="1" i="1" dirty="0">
                <a:solidFill>
                  <a:srgbClr val="C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Чтение сказок ребенку 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Надпись 2"/>
          <p:cNvSpPr txBox="1">
            <a:spLocks noChangeArrowheads="1"/>
          </p:cNvSpPr>
          <p:nvPr/>
        </p:nvSpPr>
        <p:spPr bwMode="auto">
          <a:xfrm>
            <a:off x="8686329" y="3568939"/>
            <a:ext cx="3253618" cy="48756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200" b="1" i="1" dirty="0">
                <a:solidFill>
                  <a:srgbClr val="C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Гармонизация отношений ребенка с окружающим миром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 descr="C:\Users\Оксана\Desktop\9dc93ddc9694.jpg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735" y="4585203"/>
            <a:ext cx="1455420" cy="967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C:\Users\Оксана\Desktop\O6EWSI0-scaled.jpg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238" y="4606141"/>
            <a:ext cx="1487805" cy="992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C:\Users\Оксана\Desktop\How-to-Save-Money-on-Back-to-School-Clothes-SM.jpeg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1302" y="4632326"/>
            <a:ext cx="1576705" cy="9302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" name="Прямая со стрелкой 17"/>
          <p:cNvCxnSpPr>
            <a:endCxn id="15" idx="0"/>
          </p:cNvCxnSpPr>
          <p:nvPr/>
        </p:nvCxnSpPr>
        <p:spPr>
          <a:xfrm flipH="1">
            <a:off x="6653445" y="4038418"/>
            <a:ext cx="3277729" cy="54678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9066999" y="4056508"/>
            <a:ext cx="820302" cy="549633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endCxn id="17" idx="0"/>
          </p:cNvCxnSpPr>
          <p:nvPr/>
        </p:nvCxnSpPr>
        <p:spPr>
          <a:xfrm>
            <a:off x="9887301" y="4056508"/>
            <a:ext cx="1182354" cy="575818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5905914" y="5562601"/>
            <a:ext cx="1425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u="sng" dirty="0">
                <a:solidFill>
                  <a:srgbClr val="C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Родители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8240565" y="5539674"/>
            <a:ext cx="12971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u="sng" dirty="0">
                <a:solidFill>
                  <a:srgbClr val="C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0281302" y="5532741"/>
            <a:ext cx="1755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u="sng" dirty="0">
                <a:solidFill>
                  <a:srgbClr val="C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Сверстники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1651001" y="1085427"/>
            <a:ext cx="9418654" cy="1680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solidFill>
                  <a:srgbClr val="C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этапы реализации </a:t>
            </a:r>
            <a:r>
              <a:rPr lang="ru-RU" sz="2800" b="1" i="1" dirty="0" smtClean="0">
                <a:solidFill>
                  <a:srgbClr val="C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проекта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2800" b="1" i="1" dirty="0">
              <a:solidFill>
                <a:srgbClr val="C00000"/>
              </a:solidFill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3768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776">
        <p15:prstTrans prst="peelOff"/>
      </p:transition>
    </mc:Choice>
    <mc:Fallback xmlns="">
      <p:transition spd="slow" advTm="477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Фоны для презентаций powerpoint (81 фото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93557" y="1241943"/>
            <a:ext cx="110048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</a:p>
          <a:p>
            <a:endParaRPr lang="ru-RU" dirty="0" smtClean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endParaRPr lang="ru-RU" dirty="0"/>
          </a:p>
          <a:p>
            <a:pPr lvl="0"/>
            <a:endParaRPr lang="ru-RU" dirty="0"/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792494864"/>
              </p:ext>
            </p:extLst>
          </p:nvPr>
        </p:nvGraphicFramePr>
        <p:xfrm>
          <a:off x="4400981" y="253584"/>
          <a:ext cx="4488160" cy="2320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550085925"/>
              </p:ext>
            </p:extLst>
          </p:nvPr>
        </p:nvGraphicFramePr>
        <p:xfrm>
          <a:off x="-1" y="1419858"/>
          <a:ext cx="12192000" cy="5401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138915" y="1110599"/>
            <a:ext cx="10384574" cy="9155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b="1" i="1" dirty="0" smtClean="0">
                <a:solidFill>
                  <a:srgbClr val="C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Эффективность </a:t>
            </a:r>
            <a:r>
              <a:rPr lang="ru-RU" b="1" i="1" dirty="0">
                <a:solidFill>
                  <a:srgbClr val="C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реализации </a:t>
            </a:r>
            <a:r>
              <a:rPr lang="ru-RU" b="1" i="1" dirty="0" smtClean="0">
                <a:solidFill>
                  <a:srgbClr val="C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проекта по социально-педагогической коррекции</a:t>
            </a:r>
          </a:p>
          <a:p>
            <a:pPr algn="ctr">
              <a:lnSpc>
                <a:spcPct val="107000"/>
              </a:lnSpc>
            </a:pPr>
            <a:r>
              <a:rPr lang="ru-RU" sz="1400" b="1" i="1" dirty="0" smtClean="0">
                <a:solidFill>
                  <a:srgbClr val="C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1400" b="1" i="1" dirty="0">
                <a:solidFill>
                  <a:srgbClr val="C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процентном соотношении от общего количества обслуженных)</a:t>
            </a:r>
            <a:endParaRPr lang="ru-RU" sz="1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i="1" dirty="0" smtClean="0">
                <a:solidFill>
                  <a:srgbClr val="C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3202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814">
        <p15:prstTrans prst="peelOff"/>
      </p:transition>
    </mc:Choice>
    <mc:Fallback xmlns="">
      <p:transition spd="slow" advTm="881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Фоны для презентаций powerpoint (81 фото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74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93557" y="1241943"/>
            <a:ext cx="110048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</a:p>
          <a:p>
            <a:endParaRPr lang="ru-RU" dirty="0" smtClean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endParaRPr lang="ru-RU" dirty="0"/>
          </a:p>
          <a:p>
            <a:pPr lvl="0"/>
            <a:endParaRPr lang="ru-RU" dirty="0"/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860040251"/>
              </p:ext>
            </p:extLst>
          </p:nvPr>
        </p:nvGraphicFramePr>
        <p:xfrm>
          <a:off x="4400981" y="253584"/>
          <a:ext cx="4488160" cy="2320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2208216605"/>
              </p:ext>
            </p:extLst>
          </p:nvPr>
        </p:nvGraphicFramePr>
        <p:xfrm>
          <a:off x="5129971" y="719031"/>
          <a:ext cx="6771005" cy="5992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2750868671"/>
              </p:ext>
            </p:extLst>
          </p:nvPr>
        </p:nvGraphicFramePr>
        <p:xfrm>
          <a:off x="-86626" y="3815559"/>
          <a:ext cx="5071086" cy="2055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718038755"/>
              </p:ext>
            </p:extLst>
          </p:nvPr>
        </p:nvGraphicFramePr>
        <p:xfrm>
          <a:off x="3320716" y="1861151"/>
          <a:ext cx="4928716" cy="2163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774931" y="174252"/>
            <a:ext cx="8146180" cy="915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i="1" dirty="0" smtClean="0">
                <a:solidFill>
                  <a:srgbClr val="C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Эффективность реализации оказанных социальных услуг </a:t>
            </a:r>
            <a:r>
              <a:rPr lang="ru-RU" b="1" i="1" dirty="0" smtClean="0">
                <a:solidFill>
                  <a:srgbClr val="C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рамках проекта</a:t>
            </a:r>
            <a:endParaRPr lang="ru-RU" b="1" i="1" dirty="0" smtClean="0">
              <a:solidFill>
                <a:srgbClr val="C00000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400" b="1" i="1" dirty="0">
                <a:solidFill>
                  <a:srgbClr val="C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1400" b="1" i="1" dirty="0" smtClean="0">
                <a:solidFill>
                  <a:srgbClr val="C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процентном соотношении от общего количества обслуженных)</a:t>
            </a:r>
            <a:endParaRPr lang="ru-RU" sz="1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6884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Tm="10555">
        <p15:prstTrans prst="peelOff"/>
      </p:transition>
    </mc:Choice>
    <mc:Fallback xmlns="">
      <p:transition spd="slow" advTm="1055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889</TotalTime>
  <Words>244</Words>
  <Application>Microsoft Office PowerPoint</Application>
  <PresentationFormat>Широкоэкранный</PresentationFormat>
  <Paragraphs>77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Arial</vt:lpstr>
      <vt:lpstr>Bookman Old Style</vt:lpstr>
      <vt:lpstr>Calibri</vt:lpstr>
      <vt:lpstr>Calibri Light</vt:lpstr>
      <vt:lpstr>Times New Roman</vt:lpstr>
      <vt:lpstr>Тема Office</vt:lpstr>
      <vt:lpstr>2_Тема Office</vt:lpstr>
      <vt:lpstr>Методическая разработка «Сказкотерапия как метод  социально-педагогической коррекции»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Самое главное люди - профессии смысл и суть…</dc:title>
  <dc:creator>Алексеева</dc:creator>
  <cp:lastModifiedBy>МБУ</cp:lastModifiedBy>
  <cp:revision>59</cp:revision>
  <dcterms:created xsi:type="dcterms:W3CDTF">2021-02-25T08:19:02Z</dcterms:created>
  <dcterms:modified xsi:type="dcterms:W3CDTF">2023-07-18T14:04:23Z</dcterms:modified>
</cp:coreProperties>
</file>