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</p:sldMasterIdLst>
  <p:notesMasterIdLst>
    <p:notesMasterId r:id="rId18"/>
  </p:notesMasterIdLst>
  <p:sldIdLst>
    <p:sldId id="320" r:id="rId2"/>
    <p:sldId id="301" r:id="rId3"/>
    <p:sldId id="331" r:id="rId4"/>
    <p:sldId id="263" r:id="rId5"/>
    <p:sldId id="262" r:id="rId6"/>
    <p:sldId id="260" r:id="rId7"/>
    <p:sldId id="269" r:id="rId8"/>
    <p:sldId id="261" r:id="rId9"/>
    <p:sldId id="297" r:id="rId10"/>
    <p:sldId id="257" r:id="rId11"/>
    <p:sldId id="319" r:id="rId12"/>
    <p:sldId id="267" r:id="rId13"/>
    <p:sldId id="259" r:id="rId14"/>
    <p:sldId id="264" r:id="rId15"/>
    <p:sldId id="266" r:id="rId16"/>
    <p:sldId id="344" r:id="rId17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66CC"/>
    <a:srgbClr val="006600"/>
    <a:srgbClr val="006666"/>
    <a:srgbClr val="00CC99"/>
    <a:srgbClr val="00CC00"/>
    <a:srgbClr val="CCFF99"/>
    <a:srgbClr val="003366"/>
    <a:srgbClr val="0066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88107" autoAdjust="0"/>
  </p:normalViewPr>
  <p:slideViewPr>
    <p:cSldViewPr>
      <p:cViewPr varScale="1">
        <p:scale>
          <a:sx n="102" d="100"/>
          <a:sy n="102" d="100"/>
        </p:scale>
        <p:origin x="189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76403-3FE0-48A3-8D7B-B0220500EA93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B2ADC72-2E18-4DB7-997E-1F2A31345A20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800" b="1" dirty="0" smtClean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Цель</a:t>
          </a:r>
          <a:r>
            <a:rPr lang="ru-RU" sz="1800" b="0" dirty="0" smtClean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- предоставление социального обслуживания несовершеннолетним детям, в том числе детям- инвалидам, родителям, опекунам, попечителям, иным законным представителям несовершеннолетних детей, признанных нуждающимися через различные формы социального обслуживания</a:t>
          </a:r>
          <a:endParaRPr lang="ru-RU" sz="1800" b="0" dirty="0">
            <a:solidFill>
              <a:schemeClr val="tx2">
                <a:lumMod val="90000"/>
                <a:lumOff val="1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7904FF-8FFA-4869-A420-EF4A02196626}" type="parTrans" cxnId="{7B94433C-4221-433C-B200-93A6D3E81E80}">
      <dgm:prSet/>
      <dgm:spPr/>
      <dgm:t>
        <a:bodyPr/>
        <a:lstStyle/>
        <a:p>
          <a:endParaRPr lang="ru-RU"/>
        </a:p>
      </dgm:t>
    </dgm:pt>
    <dgm:pt modelId="{EBF0CEF9-A01B-42BC-953E-DA78672AD0EA}" type="sibTrans" cxnId="{7B94433C-4221-433C-B200-93A6D3E81E80}">
      <dgm:prSet/>
      <dgm:spPr/>
      <dgm:t>
        <a:bodyPr/>
        <a:lstStyle/>
        <a:p>
          <a:endParaRPr lang="ru-RU"/>
        </a:p>
      </dgm:t>
    </dgm:pt>
    <dgm:pt modelId="{A2B425EC-DA97-4ABE-931D-1F6454186330}">
      <dgm:prSet custT="1"/>
      <dgm:spPr/>
      <dgm:t>
        <a:bodyPr/>
        <a:lstStyle/>
        <a:p>
          <a:pPr algn="just"/>
          <a:r>
            <a:rPr lang="ru-RU" sz="1800" b="1" dirty="0" smtClean="0"/>
            <a:t>Предметом деятельности </a:t>
          </a:r>
          <a:r>
            <a:rPr lang="ru-RU" sz="1800" b="0" dirty="0" smtClean="0"/>
            <a:t>– оказание социально-бытовых, социально-медицинских, социально-педагогических, социально-психологических, социально-правовых услуг, услуг в целях повышения коммуникативного потенциала, срочных социальных услуг</a:t>
          </a:r>
          <a:endParaRPr lang="ru-RU" sz="1800" b="0" dirty="0"/>
        </a:p>
      </dgm:t>
    </dgm:pt>
    <dgm:pt modelId="{0E3CDD70-B5E7-43D5-8831-55050FA9FF4F}" type="parTrans" cxnId="{0FF274B8-796B-4E31-8A7A-9306CF56A5C4}">
      <dgm:prSet/>
      <dgm:spPr/>
      <dgm:t>
        <a:bodyPr/>
        <a:lstStyle/>
        <a:p>
          <a:endParaRPr lang="ru-RU"/>
        </a:p>
      </dgm:t>
    </dgm:pt>
    <dgm:pt modelId="{8DB1C681-EB9F-46DB-86BC-4E7C7809D89F}" type="sibTrans" cxnId="{0FF274B8-796B-4E31-8A7A-9306CF56A5C4}">
      <dgm:prSet/>
      <dgm:spPr/>
      <dgm:t>
        <a:bodyPr/>
        <a:lstStyle/>
        <a:p>
          <a:endParaRPr lang="ru-RU"/>
        </a:p>
      </dgm:t>
    </dgm:pt>
    <dgm:pt modelId="{B4139084-714D-4263-A6DE-0477315EA62C}" type="pres">
      <dgm:prSet presAssocID="{5EC76403-3FE0-48A3-8D7B-B0220500EA9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511AF8-8068-4F07-A15C-05F76BABE727}" type="pres">
      <dgm:prSet presAssocID="{5EC76403-3FE0-48A3-8D7B-B0220500EA93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08437C56-6988-4540-8746-2B8EAF548514}" type="pres">
      <dgm:prSet presAssocID="{5EC76403-3FE0-48A3-8D7B-B0220500EA93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9F033-486A-4966-A9D9-7A0FA2512036}" type="pres">
      <dgm:prSet presAssocID="{5EC76403-3FE0-48A3-8D7B-B0220500EA93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8D66A-8D16-4C5A-8838-ABB83D86A332}" type="pres">
      <dgm:prSet presAssocID="{5EC76403-3FE0-48A3-8D7B-B0220500EA93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94242-DC2D-4A1F-A340-85A5EF726D30}" type="pres">
      <dgm:prSet presAssocID="{5EC76403-3FE0-48A3-8D7B-B0220500EA93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744ED-A8B3-4463-B24F-DEA306CF8665}" type="pres">
      <dgm:prSet presAssocID="{5EC76403-3FE0-48A3-8D7B-B0220500EA93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F274B8-796B-4E31-8A7A-9306CF56A5C4}" srcId="{5EC76403-3FE0-48A3-8D7B-B0220500EA93}" destId="{A2B425EC-DA97-4ABE-931D-1F6454186330}" srcOrd="1" destOrd="0" parTransId="{0E3CDD70-B5E7-43D5-8831-55050FA9FF4F}" sibTransId="{8DB1C681-EB9F-46DB-86BC-4E7C7809D89F}"/>
    <dgm:cxn modelId="{B07B68B1-80A0-4613-8072-1056D5591BBC}" type="presOf" srcId="{8B2ADC72-2E18-4DB7-997E-1F2A31345A20}" destId="{08437C56-6988-4540-8746-2B8EAF548514}" srcOrd="0" destOrd="0" presId="urn:microsoft.com/office/officeart/2005/8/layout/vProcess5"/>
    <dgm:cxn modelId="{0FB74EE8-182A-404A-8BCD-0C5B82ACEBC9}" type="presOf" srcId="{A2B425EC-DA97-4ABE-931D-1F6454186330}" destId="{BAC9F033-486A-4966-A9D9-7A0FA2512036}" srcOrd="0" destOrd="0" presId="urn:microsoft.com/office/officeart/2005/8/layout/vProcess5"/>
    <dgm:cxn modelId="{443167F0-B1C0-4D8A-881C-6FD78043D03D}" type="presOf" srcId="{8B2ADC72-2E18-4DB7-997E-1F2A31345A20}" destId="{D3794242-DC2D-4A1F-A340-85A5EF726D30}" srcOrd="1" destOrd="0" presId="urn:microsoft.com/office/officeart/2005/8/layout/vProcess5"/>
    <dgm:cxn modelId="{D3B6E690-93AE-4720-9F6E-668CDF808CC9}" type="presOf" srcId="{A2B425EC-DA97-4ABE-931D-1F6454186330}" destId="{B3D744ED-A8B3-4463-B24F-DEA306CF8665}" srcOrd="1" destOrd="0" presId="urn:microsoft.com/office/officeart/2005/8/layout/vProcess5"/>
    <dgm:cxn modelId="{5E641E1C-1835-4303-8E35-098AFDB9EC3C}" type="presOf" srcId="{5EC76403-3FE0-48A3-8D7B-B0220500EA93}" destId="{B4139084-714D-4263-A6DE-0477315EA62C}" srcOrd="0" destOrd="0" presId="urn:microsoft.com/office/officeart/2005/8/layout/vProcess5"/>
    <dgm:cxn modelId="{69CEBAE7-15BC-4D26-ADF4-E89EB4818D4B}" type="presOf" srcId="{EBF0CEF9-A01B-42BC-953E-DA78672AD0EA}" destId="{D298D66A-8D16-4C5A-8838-ABB83D86A332}" srcOrd="0" destOrd="0" presId="urn:microsoft.com/office/officeart/2005/8/layout/vProcess5"/>
    <dgm:cxn modelId="{7B94433C-4221-433C-B200-93A6D3E81E80}" srcId="{5EC76403-3FE0-48A3-8D7B-B0220500EA93}" destId="{8B2ADC72-2E18-4DB7-997E-1F2A31345A20}" srcOrd="0" destOrd="0" parTransId="{9A7904FF-8FFA-4869-A420-EF4A02196626}" sibTransId="{EBF0CEF9-A01B-42BC-953E-DA78672AD0EA}"/>
    <dgm:cxn modelId="{F2E900DA-D8EF-45CE-901A-ACB5D5827DDD}" type="presParOf" srcId="{B4139084-714D-4263-A6DE-0477315EA62C}" destId="{EC511AF8-8068-4F07-A15C-05F76BABE727}" srcOrd="0" destOrd="0" presId="urn:microsoft.com/office/officeart/2005/8/layout/vProcess5"/>
    <dgm:cxn modelId="{C210B5A9-D63B-4467-8544-B33CBA1ECA6B}" type="presParOf" srcId="{B4139084-714D-4263-A6DE-0477315EA62C}" destId="{08437C56-6988-4540-8746-2B8EAF548514}" srcOrd="1" destOrd="0" presId="urn:microsoft.com/office/officeart/2005/8/layout/vProcess5"/>
    <dgm:cxn modelId="{AD7E37E9-7F79-4A12-99B3-CC9937CB7847}" type="presParOf" srcId="{B4139084-714D-4263-A6DE-0477315EA62C}" destId="{BAC9F033-486A-4966-A9D9-7A0FA2512036}" srcOrd="2" destOrd="0" presId="urn:microsoft.com/office/officeart/2005/8/layout/vProcess5"/>
    <dgm:cxn modelId="{AC03CB8B-192B-4D89-A79F-F502E8699B1E}" type="presParOf" srcId="{B4139084-714D-4263-A6DE-0477315EA62C}" destId="{D298D66A-8D16-4C5A-8838-ABB83D86A332}" srcOrd="3" destOrd="0" presId="urn:microsoft.com/office/officeart/2005/8/layout/vProcess5"/>
    <dgm:cxn modelId="{A79F9E9C-B2D2-44D8-8C4F-50626BAAC6D5}" type="presParOf" srcId="{B4139084-714D-4263-A6DE-0477315EA62C}" destId="{D3794242-DC2D-4A1F-A340-85A5EF726D30}" srcOrd="4" destOrd="0" presId="urn:microsoft.com/office/officeart/2005/8/layout/vProcess5"/>
    <dgm:cxn modelId="{F167CD61-182B-4F68-B332-E195B45DCC31}" type="presParOf" srcId="{B4139084-714D-4263-A6DE-0477315EA62C}" destId="{B3D744ED-A8B3-4463-B24F-DEA306CF866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29644A-3A68-4E2F-BBBD-D64B6DE78D6A}" type="doc">
      <dgm:prSet loTypeId="urn:microsoft.com/office/officeart/2005/8/layout/process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39E083A-6BFC-47C9-9702-16AC54F79381}">
      <dgm:prSet phldrT="[Текст]" custT="1"/>
      <dgm:spPr/>
      <dgm:t>
        <a:bodyPr/>
        <a:lstStyle/>
        <a:p>
          <a:r>
            <a:rPr lang="ru-RU" alt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Исполнение  государственного  задания на оказание государственных услуг </a:t>
          </a:r>
        </a:p>
        <a:p>
          <a:r>
            <a:rPr lang="ru-RU" alt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(выполнение работ)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76B701-FBF5-41F4-9123-1FAF594BC142}" type="parTrans" cxnId="{02DE7F40-A2C0-4C44-9D53-63010EDED266}">
      <dgm:prSet/>
      <dgm:spPr/>
      <dgm:t>
        <a:bodyPr/>
        <a:lstStyle/>
        <a:p>
          <a:endParaRPr lang="ru-RU"/>
        </a:p>
      </dgm:t>
    </dgm:pt>
    <dgm:pt modelId="{87E26CA1-C776-4299-8446-3F8F4404D6E0}" type="sibTrans" cxnId="{02DE7F40-A2C0-4C44-9D53-63010EDED266}">
      <dgm:prSet/>
      <dgm:spPr/>
      <dgm:t>
        <a:bodyPr/>
        <a:lstStyle/>
        <a:p>
          <a:endParaRPr lang="ru-RU"/>
        </a:p>
      </dgm:t>
    </dgm:pt>
    <dgm:pt modelId="{0E190B11-3DD8-4952-8AA7-4D6ED694C1F9}">
      <dgm:prSet custT="1"/>
      <dgm:spPr/>
      <dgm:t>
        <a:bodyPr/>
        <a:lstStyle/>
        <a:p>
          <a:r>
            <a:rPr lang="ru-RU" altLang="ru-RU" sz="1400" b="1" smtClean="0">
              <a:latin typeface="Arial" panose="020B0604020202020204" pitchFamily="34" charset="0"/>
              <a:cs typeface="Arial" panose="020B0604020202020204" pitchFamily="34" charset="0"/>
            </a:rPr>
            <a:t>Повышение квалификации специалистов учреждения.</a:t>
          </a:r>
          <a:endParaRPr lang="ru-RU" altLang="ru-RU" sz="1400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EF7860-9A14-46D2-9B60-DEEFB7D66D34}" type="parTrans" cxnId="{0743410F-115A-48E0-8D9A-4809FFB79DD1}">
      <dgm:prSet/>
      <dgm:spPr/>
      <dgm:t>
        <a:bodyPr/>
        <a:lstStyle/>
        <a:p>
          <a:endParaRPr lang="ru-RU"/>
        </a:p>
      </dgm:t>
    </dgm:pt>
    <dgm:pt modelId="{EDA2E255-CC20-4053-BEF1-43B2D43DFCA2}" type="sibTrans" cxnId="{0743410F-115A-48E0-8D9A-4809FFB79DD1}">
      <dgm:prSet/>
      <dgm:spPr/>
      <dgm:t>
        <a:bodyPr/>
        <a:lstStyle/>
        <a:p>
          <a:endParaRPr lang="ru-RU"/>
        </a:p>
      </dgm:t>
    </dgm:pt>
    <dgm:pt modelId="{EA9E2357-CA17-46F9-9C4E-701D69832D5B}">
      <dgm:prSet custT="1"/>
      <dgm:spPr/>
      <dgm:t>
        <a:bodyPr/>
        <a:lstStyle/>
        <a:p>
          <a:r>
            <a:rPr lang="ru-RU" altLang="ru-RU" sz="14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Проведение мероприятий по комплексной безопасности</a:t>
          </a:r>
        </a:p>
      </dgm:t>
    </dgm:pt>
    <dgm:pt modelId="{E582F769-72D2-4E1B-BB38-2DD1DAA29845}" type="parTrans" cxnId="{72CAC367-852A-4BF8-B284-342AA77D00AC}">
      <dgm:prSet/>
      <dgm:spPr/>
      <dgm:t>
        <a:bodyPr/>
        <a:lstStyle/>
        <a:p>
          <a:endParaRPr lang="ru-RU"/>
        </a:p>
      </dgm:t>
    </dgm:pt>
    <dgm:pt modelId="{8ED9792C-3024-4417-813B-086084B81B37}" type="sibTrans" cxnId="{72CAC367-852A-4BF8-B284-342AA77D00AC}">
      <dgm:prSet/>
      <dgm:spPr/>
      <dgm:t>
        <a:bodyPr/>
        <a:lstStyle/>
        <a:p>
          <a:endParaRPr lang="ru-RU"/>
        </a:p>
      </dgm:t>
    </dgm:pt>
    <dgm:pt modelId="{55289B14-FCF4-4D88-9905-9B46B8C29DD9}">
      <dgm:prSet custT="1"/>
      <dgm:spPr/>
      <dgm:t>
        <a:bodyPr/>
        <a:lstStyle/>
        <a:p>
          <a:r>
            <a:rPr lang="ru-RU" altLang="ru-RU" sz="1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Участие в подготовке и проведении мероприятий, посвященных общественно-значимым датам</a:t>
          </a:r>
        </a:p>
      </dgm:t>
    </dgm:pt>
    <dgm:pt modelId="{8D096B52-201D-4BCC-970D-25A44127DA75}" type="parTrans" cxnId="{ADB974DA-478A-4F73-AA26-771FA6AB6F14}">
      <dgm:prSet/>
      <dgm:spPr/>
      <dgm:t>
        <a:bodyPr/>
        <a:lstStyle/>
        <a:p>
          <a:endParaRPr lang="ru-RU"/>
        </a:p>
      </dgm:t>
    </dgm:pt>
    <dgm:pt modelId="{7EBD510C-3695-41E6-969A-C92BEC34E545}" type="sibTrans" cxnId="{ADB974DA-478A-4F73-AA26-771FA6AB6F14}">
      <dgm:prSet/>
      <dgm:spPr/>
      <dgm:t>
        <a:bodyPr/>
        <a:lstStyle/>
        <a:p>
          <a:endParaRPr lang="ru-RU"/>
        </a:p>
      </dgm:t>
    </dgm:pt>
    <dgm:pt modelId="{139DA73E-3CE2-4AB3-A8B3-F2274BF4A637}">
      <dgm:prSet custT="1"/>
      <dgm:spPr/>
      <dgm:t>
        <a:bodyPr/>
        <a:lstStyle/>
        <a:p>
          <a:r>
            <a:rPr lang="ru-RU" altLang="ru-RU" sz="14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Укрепление материально- технической базы учреждения</a:t>
          </a:r>
          <a:r>
            <a: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4C235228-4696-4DB2-A016-F0E82DFB609F}" type="parTrans" cxnId="{41344BC1-209C-4576-98A8-FD244C17E7AA}">
      <dgm:prSet/>
      <dgm:spPr/>
      <dgm:t>
        <a:bodyPr/>
        <a:lstStyle/>
        <a:p>
          <a:endParaRPr lang="ru-RU"/>
        </a:p>
      </dgm:t>
    </dgm:pt>
    <dgm:pt modelId="{DD447F1C-2DBB-4FED-AE8A-4171422B7710}" type="sibTrans" cxnId="{41344BC1-209C-4576-98A8-FD244C17E7AA}">
      <dgm:prSet/>
      <dgm:spPr/>
      <dgm:t>
        <a:bodyPr/>
        <a:lstStyle/>
        <a:p>
          <a:endParaRPr lang="ru-RU"/>
        </a:p>
      </dgm:t>
    </dgm:pt>
    <dgm:pt modelId="{F8EF926E-1AD4-4E92-B7A3-CD29ACEF5A86}">
      <dgm:prSet custT="1"/>
      <dgm:spPr/>
      <dgm:t>
        <a:bodyPr/>
        <a:lstStyle/>
        <a:p>
          <a:r>
            <a:rPr lang="ru-RU" altLang="ru-RU" sz="1400" b="1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 качества социальных услуг и эффективности их оказания</a:t>
          </a:r>
        </a:p>
      </dgm:t>
    </dgm:pt>
    <dgm:pt modelId="{456D692E-6220-4AC7-8C50-45E0502B2F55}" type="parTrans" cxnId="{BCCED5F2-DCBE-40B9-AA48-33F6DBE7BB4D}">
      <dgm:prSet/>
      <dgm:spPr/>
      <dgm:t>
        <a:bodyPr/>
        <a:lstStyle/>
        <a:p>
          <a:endParaRPr lang="ru-RU"/>
        </a:p>
      </dgm:t>
    </dgm:pt>
    <dgm:pt modelId="{E66CE412-5AB1-4D2A-A6D0-E581B670FD5D}" type="sibTrans" cxnId="{BCCED5F2-DCBE-40B9-AA48-33F6DBE7BB4D}">
      <dgm:prSet/>
      <dgm:spPr/>
      <dgm:t>
        <a:bodyPr/>
        <a:lstStyle/>
        <a:p>
          <a:endParaRPr lang="ru-RU"/>
        </a:p>
      </dgm:t>
    </dgm:pt>
    <dgm:pt modelId="{00BE8B85-5ED5-40C7-8D90-A09295DD1CD9}">
      <dgm:prSet custT="1"/>
      <dgm:spPr/>
      <dgm:t>
        <a:bodyPr/>
        <a:lstStyle/>
        <a:p>
          <a:r>
            <a:rPr lang="ru-RU" sz="14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 и предоставление услуг ранней помощи детям от 0 до 3 лет и их семьям </a:t>
          </a:r>
        </a:p>
      </dgm:t>
    </dgm:pt>
    <dgm:pt modelId="{8FD79690-8550-4FDC-828C-9FB064247BC4}" type="parTrans" cxnId="{05A8ED60-5781-44EB-A83A-D0E8F01FFC14}">
      <dgm:prSet/>
      <dgm:spPr/>
      <dgm:t>
        <a:bodyPr/>
        <a:lstStyle/>
        <a:p>
          <a:endParaRPr lang="ru-RU"/>
        </a:p>
      </dgm:t>
    </dgm:pt>
    <dgm:pt modelId="{501A425D-A9CD-4CCD-9AA1-05AB17377EAF}" type="sibTrans" cxnId="{05A8ED60-5781-44EB-A83A-D0E8F01FFC14}">
      <dgm:prSet/>
      <dgm:spPr/>
      <dgm:t>
        <a:bodyPr/>
        <a:lstStyle/>
        <a:p>
          <a:endParaRPr lang="ru-RU"/>
        </a:p>
      </dgm:t>
    </dgm:pt>
    <dgm:pt modelId="{9C535DD3-54BA-40D1-A4A3-4C2288D4D5ED}">
      <dgm:prSet custT="1"/>
      <dgm:spPr/>
      <dgm:t>
        <a:bodyPr/>
        <a:lstStyle/>
        <a:p>
          <a:r>
            <a:rPr lang="ru-RU" alt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ru-RU" altLang="ru-RU" sz="14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rPr>
            <a:t>Повышение квалификации и профессиональная переподготовка специалистов</a:t>
          </a:r>
        </a:p>
      </dgm:t>
    </dgm:pt>
    <dgm:pt modelId="{A7014110-7E0F-498F-9B86-36E2ABDA0C8F}" type="parTrans" cxnId="{FE174995-8477-43F7-8B9E-21F77402FAD7}">
      <dgm:prSet/>
      <dgm:spPr/>
      <dgm:t>
        <a:bodyPr/>
        <a:lstStyle/>
        <a:p>
          <a:endParaRPr lang="ru-RU"/>
        </a:p>
      </dgm:t>
    </dgm:pt>
    <dgm:pt modelId="{FF3452E4-16C8-4DFE-B715-EF42C9E75ECF}" type="sibTrans" cxnId="{FE174995-8477-43F7-8B9E-21F77402FAD7}">
      <dgm:prSet/>
      <dgm:spPr/>
      <dgm:t>
        <a:bodyPr/>
        <a:lstStyle/>
        <a:p>
          <a:endParaRPr lang="ru-RU"/>
        </a:p>
      </dgm:t>
    </dgm:pt>
    <dgm:pt modelId="{9C982727-DB7D-4E05-B781-C8429EC910D4}">
      <dgm:prSet custT="1"/>
      <dgm:spPr/>
      <dgm:t>
        <a:bodyPr/>
        <a:lstStyle/>
        <a:p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Реализация мероприятий по организации доступной среды для МГН</a:t>
          </a:r>
          <a:endParaRPr lang="ru-RU" sz="1400" b="1" dirty="0">
            <a:solidFill>
              <a:schemeClr val="accent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941705-504B-4256-BC93-EBD4B4D33C87}" type="parTrans" cxnId="{4FB812E2-357C-43BF-9CE7-823A26259BD6}">
      <dgm:prSet/>
      <dgm:spPr/>
      <dgm:t>
        <a:bodyPr/>
        <a:lstStyle/>
        <a:p>
          <a:endParaRPr lang="ru-RU"/>
        </a:p>
      </dgm:t>
    </dgm:pt>
    <dgm:pt modelId="{DD2B1871-76DD-4976-A752-C19371FEC820}" type="sibTrans" cxnId="{4FB812E2-357C-43BF-9CE7-823A26259BD6}">
      <dgm:prSet/>
      <dgm:spPr/>
      <dgm:t>
        <a:bodyPr/>
        <a:lstStyle/>
        <a:p>
          <a:endParaRPr lang="ru-RU"/>
        </a:p>
      </dgm:t>
    </dgm:pt>
    <dgm:pt modelId="{C520F0D3-4235-4140-8E22-673EA2ED6521}" type="pres">
      <dgm:prSet presAssocID="{9229644A-3A68-4E2F-BBBD-D64B6DE78D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CB0F7E-2006-4FCE-8B8B-591942C84502}" type="pres">
      <dgm:prSet presAssocID="{9C982727-DB7D-4E05-B781-C8429EC910D4}" presName="boxAndChildren" presStyleCnt="0"/>
      <dgm:spPr/>
      <dgm:t>
        <a:bodyPr/>
        <a:lstStyle/>
        <a:p>
          <a:endParaRPr lang="ru-RU"/>
        </a:p>
      </dgm:t>
    </dgm:pt>
    <dgm:pt modelId="{8C9F8CE2-B3DB-426B-89E3-D010EC1B11A5}" type="pres">
      <dgm:prSet presAssocID="{9C982727-DB7D-4E05-B781-C8429EC910D4}" presName="parentTextBox" presStyleLbl="node1" presStyleIdx="0" presStyleCnt="9"/>
      <dgm:spPr/>
      <dgm:t>
        <a:bodyPr/>
        <a:lstStyle/>
        <a:p>
          <a:endParaRPr lang="ru-RU"/>
        </a:p>
      </dgm:t>
    </dgm:pt>
    <dgm:pt modelId="{A9FAEC36-8553-4383-A838-04311D8B2F8F}" type="pres">
      <dgm:prSet presAssocID="{FF3452E4-16C8-4DFE-B715-EF42C9E75ECF}" presName="sp" presStyleCnt="0"/>
      <dgm:spPr/>
      <dgm:t>
        <a:bodyPr/>
        <a:lstStyle/>
        <a:p>
          <a:endParaRPr lang="ru-RU"/>
        </a:p>
      </dgm:t>
    </dgm:pt>
    <dgm:pt modelId="{ABEB425A-940B-451A-A24E-B625E6EBB901}" type="pres">
      <dgm:prSet presAssocID="{9C535DD3-54BA-40D1-A4A3-4C2288D4D5ED}" presName="arrowAndChildren" presStyleCnt="0"/>
      <dgm:spPr/>
      <dgm:t>
        <a:bodyPr/>
        <a:lstStyle/>
        <a:p>
          <a:endParaRPr lang="ru-RU"/>
        </a:p>
      </dgm:t>
    </dgm:pt>
    <dgm:pt modelId="{3B2B39DB-3061-4404-85FA-C5615BE3C708}" type="pres">
      <dgm:prSet presAssocID="{9C535DD3-54BA-40D1-A4A3-4C2288D4D5ED}" presName="parentTextArrow" presStyleLbl="node1" presStyleIdx="1" presStyleCnt="9"/>
      <dgm:spPr/>
      <dgm:t>
        <a:bodyPr/>
        <a:lstStyle/>
        <a:p>
          <a:endParaRPr lang="ru-RU"/>
        </a:p>
      </dgm:t>
    </dgm:pt>
    <dgm:pt modelId="{DD29B649-51A1-4496-BCEB-4A1BDA5923E3}" type="pres">
      <dgm:prSet presAssocID="{E66CE412-5AB1-4D2A-A6D0-E581B670FD5D}" presName="sp" presStyleCnt="0"/>
      <dgm:spPr/>
      <dgm:t>
        <a:bodyPr/>
        <a:lstStyle/>
        <a:p>
          <a:endParaRPr lang="ru-RU"/>
        </a:p>
      </dgm:t>
    </dgm:pt>
    <dgm:pt modelId="{A1CC7BD3-19C3-4549-9E31-5D73916300A4}" type="pres">
      <dgm:prSet presAssocID="{F8EF926E-1AD4-4E92-B7A3-CD29ACEF5A86}" presName="arrowAndChildren" presStyleCnt="0"/>
      <dgm:spPr/>
      <dgm:t>
        <a:bodyPr/>
        <a:lstStyle/>
        <a:p>
          <a:endParaRPr lang="ru-RU"/>
        </a:p>
      </dgm:t>
    </dgm:pt>
    <dgm:pt modelId="{EA39088C-CBB1-47E2-B325-97E9B8D57B55}" type="pres">
      <dgm:prSet presAssocID="{F8EF926E-1AD4-4E92-B7A3-CD29ACEF5A86}" presName="parentTextArrow" presStyleLbl="node1" presStyleIdx="2" presStyleCnt="9"/>
      <dgm:spPr/>
      <dgm:t>
        <a:bodyPr/>
        <a:lstStyle/>
        <a:p>
          <a:endParaRPr lang="ru-RU"/>
        </a:p>
      </dgm:t>
    </dgm:pt>
    <dgm:pt modelId="{6CAEA8E9-6AA1-4BCD-B682-25B2C95D2400}" type="pres">
      <dgm:prSet presAssocID="{501A425D-A9CD-4CCD-9AA1-05AB17377EAF}" presName="sp" presStyleCnt="0"/>
      <dgm:spPr/>
      <dgm:t>
        <a:bodyPr/>
        <a:lstStyle/>
        <a:p>
          <a:endParaRPr lang="ru-RU"/>
        </a:p>
      </dgm:t>
    </dgm:pt>
    <dgm:pt modelId="{FD2B39BC-717C-4B46-B465-2B756AF2F230}" type="pres">
      <dgm:prSet presAssocID="{00BE8B85-5ED5-40C7-8D90-A09295DD1CD9}" presName="arrowAndChildren" presStyleCnt="0"/>
      <dgm:spPr/>
      <dgm:t>
        <a:bodyPr/>
        <a:lstStyle/>
        <a:p>
          <a:endParaRPr lang="ru-RU"/>
        </a:p>
      </dgm:t>
    </dgm:pt>
    <dgm:pt modelId="{E4B3DEDE-E077-4EDD-829D-C1014E884499}" type="pres">
      <dgm:prSet presAssocID="{00BE8B85-5ED5-40C7-8D90-A09295DD1CD9}" presName="parentTextArrow" presStyleLbl="node1" presStyleIdx="3" presStyleCnt="9" custLinFactNeighborX="1968" custLinFactNeighborY="2621"/>
      <dgm:spPr/>
      <dgm:t>
        <a:bodyPr/>
        <a:lstStyle/>
        <a:p>
          <a:endParaRPr lang="ru-RU"/>
        </a:p>
      </dgm:t>
    </dgm:pt>
    <dgm:pt modelId="{A7E7326F-D459-45C4-8120-1EEC0B6DBA93}" type="pres">
      <dgm:prSet presAssocID="{DD447F1C-2DBB-4FED-AE8A-4171422B7710}" presName="sp" presStyleCnt="0"/>
      <dgm:spPr/>
      <dgm:t>
        <a:bodyPr/>
        <a:lstStyle/>
        <a:p>
          <a:endParaRPr lang="ru-RU"/>
        </a:p>
      </dgm:t>
    </dgm:pt>
    <dgm:pt modelId="{E4E6303E-65CA-4541-940E-675AD10F1FF2}" type="pres">
      <dgm:prSet presAssocID="{139DA73E-3CE2-4AB3-A8B3-F2274BF4A637}" presName="arrowAndChildren" presStyleCnt="0"/>
      <dgm:spPr/>
      <dgm:t>
        <a:bodyPr/>
        <a:lstStyle/>
        <a:p>
          <a:endParaRPr lang="ru-RU"/>
        </a:p>
      </dgm:t>
    </dgm:pt>
    <dgm:pt modelId="{219BBF5D-69BA-421F-AAE9-3788E25531B2}" type="pres">
      <dgm:prSet presAssocID="{139DA73E-3CE2-4AB3-A8B3-F2274BF4A637}" presName="parentTextArrow" presStyleLbl="node1" presStyleIdx="4" presStyleCnt="9"/>
      <dgm:spPr/>
      <dgm:t>
        <a:bodyPr/>
        <a:lstStyle/>
        <a:p>
          <a:endParaRPr lang="ru-RU"/>
        </a:p>
      </dgm:t>
    </dgm:pt>
    <dgm:pt modelId="{40510242-F602-456E-8768-DDB43D082574}" type="pres">
      <dgm:prSet presAssocID="{7EBD510C-3695-41E6-969A-C92BEC34E545}" presName="sp" presStyleCnt="0"/>
      <dgm:spPr/>
      <dgm:t>
        <a:bodyPr/>
        <a:lstStyle/>
        <a:p>
          <a:endParaRPr lang="ru-RU"/>
        </a:p>
      </dgm:t>
    </dgm:pt>
    <dgm:pt modelId="{11EBBBF1-7555-42E4-8D9F-A2B19CEE8717}" type="pres">
      <dgm:prSet presAssocID="{55289B14-FCF4-4D88-9905-9B46B8C29DD9}" presName="arrowAndChildren" presStyleCnt="0"/>
      <dgm:spPr/>
      <dgm:t>
        <a:bodyPr/>
        <a:lstStyle/>
        <a:p>
          <a:endParaRPr lang="ru-RU"/>
        </a:p>
      </dgm:t>
    </dgm:pt>
    <dgm:pt modelId="{225FB9CD-7E5C-4462-840A-9988BF613EED}" type="pres">
      <dgm:prSet presAssocID="{55289B14-FCF4-4D88-9905-9B46B8C29DD9}" presName="parentTextArrow" presStyleLbl="node1" presStyleIdx="5" presStyleCnt="9" custScaleY="129219" custLinFactNeighborY="14434"/>
      <dgm:spPr/>
      <dgm:t>
        <a:bodyPr/>
        <a:lstStyle/>
        <a:p>
          <a:endParaRPr lang="ru-RU"/>
        </a:p>
      </dgm:t>
    </dgm:pt>
    <dgm:pt modelId="{BE125510-F5A1-489C-9885-34295CF79B05}" type="pres">
      <dgm:prSet presAssocID="{8ED9792C-3024-4417-813B-086084B81B37}" presName="sp" presStyleCnt="0"/>
      <dgm:spPr/>
      <dgm:t>
        <a:bodyPr/>
        <a:lstStyle/>
        <a:p>
          <a:endParaRPr lang="ru-RU"/>
        </a:p>
      </dgm:t>
    </dgm:pt>
    <dgm:pt modelId="{8D17EB8F-BC1E-41EF-96AF-914EF80FFAF7}" type="pres">
      <dgm:prSet presAssocID="{EA9E2357-CA17-46F9-9C4E-701D69832D5B}" presName="arrowAndChildren" presStyleCnt="0"/>
      <dgm:spPr/>
      <dgm:t>
        <a:bodyPr/>
        <a:lstStyle/>
        <a:p>
          <a:endParaRPr lang="ru-RU"/>
        </a:p>
      </dgm:t>
    </dgm:pt>
    <dgm:pt modelId="{E3126CB7-39F4-42E0-A036-BF820EC56B88}" type="pres">
      <dgm:prSet presAssocID="{EA9E2357-CA17-46F9-9C4E-701D69832D5B}" presName="parentTextArrow" presStyleLbl="node1" presStyleIdx="6" presStyleCnt="9" custLinFactNeighborY="7776"/>
      <dgm:spPr/>
      <dgm:t>
        <a:bodyPr/>
        <a:lstStyle/>
        <a:p>
          <a:endParaRPr lang="ru-RU"/>
        </a:p>
      </dgm:t>
    </dgm:pt>
    <dgm:pt modelId="{BAA6DC73-C027-4A11-A799-2BBFAE49D27A}" type="pres">
      <dgm:prSet presAssocID="{EDA2E255-CC20-4053-BEF1-43B2D43DFCA2}" presName="sp" presStyleCnt="0"/>
      <dgm:spPr/>
      <dgm:t>
        <a:bodyPr/>
        <a:lstStyle/>
        <a:p>
          <a:endParaRPr lang="ru-RU"/>
        </a:p>
      </dgm:t>
    </dgm:pt>
    <dgm:pt modelId="{3A69042B-FDBE-4AD4-9485-25476DCEE834}" type="pres">
      <dgm:prSet presAssocID="{0E190B11-3DD8-4952-8AA7-4D6ED694C1F9}" presName="arrowAndChildren" presStyleCnt="0"/>
      <dgm:spPr/>
      <dgm:t>
        <a:bodyPr/>
        <a:lstStyle/>
        <a:p>
          <a:endParaRPr lang="ru-RU"/>
        </a:p>
      </dgm:t>
    </dgm:pt>
    <dgm:pt modelId="{A723033D-789F-46E2-950D-4F605373787A}" type="pres">
      <dgm:prSet presAssocID="{0E190B11-3DD8-4952-8AA7-4D6ED694C1F9}" presName="parentTextArrow" presStyleLbl="node1" presStyleIdx="7" presStyleCnt="9" custLinFactNeighborY="1119"/>
      <dgm:spPr/>
      <dgm:t>
        <a:bodyPr/>
        <a:lstStyle/>
        <a:p>
          <a:endParaRPr lang="ru-RU"/>
        </a:p>
      </dgm:t>
    </dgm:pt>
    <dgm:pt modelId="{596495E8-CDAA-4CBB-B284-67BA9D201DE1}" type="pres">
      <dgm:prSet presAssocID="{87E26CA1-C776-4299-8446-3F8F4404D6E0}" presName="sp" presStyleCnt="0"/>
      <dgm:spPr/>
      <dgm:t>
        <a:bodyPr/>
        <a:lstStyle/>
        <a:p>
          <a:endParaRPr lang="ru-RU"/>
        </a:p>
      </dgm:t>
    </dgm:pt>
    <dgm:pt modelId="{1C2C3D83-9FB3-4456-A4AC-EFE830B21941}" type="pres">
      <dgm:prSet presAssocID="{239E083A-6BFC-47C9-9702-16AC54F79381}" presName="arrowAndChildren" presStyleCnt="0"/>
      <dgm:spPr/>
      <dgm:t>
        <a:bodyPr/>
        <a:lstStyle/>
        <a:p>
          <a:endParaRPr lang="ru-RU"/>
        </a:p>
      </dgm:t>
    </dgm:pt>
    <dgm:pt modelId="{1284EE6F-FB44-4E06-9FCF-11015D5C15C6}" type="pres">
      <dgm:prSet presAssocID="{239E083A-6BFC-47C9-9702-16AC54F79381}" presName="parentTextArrow" presStyleLbl="node1" presStyleIdx="8" presStyleCnt="9" custLinFactY="5228" custLinFactNeighborY="100000"/>
      <dgm:spPr/>
      <dgm:t>
        <a:bodyPr/>
        <a:lstStyle/>
        <a:p>
          <a:endParaRPr lang="ru-RU"/>
        </a:p>
      </dgm:t>
    </dgm:pt>
  </dgm:ptLst>
  <dgm:cxnLst>
    <dgm:cxn modelId="{D5D128D2-A29D-427D-9E5B-7092F143B476}" type="presOf" srcId="{EA9E2357-CA17-46F9-9C4E-701D69832D5B}" destId="{E3126CB7-39F4-42E0-A036-BF820EC56B88}" srcOrd="0" destOrd="0" presId="urn:microsoft.com/office/officeart/2005/8/layout/process4"/>
    <dgm:cxn modelId="{05A8ED60-5781-44EB-A83A-D0E8F01FFC14}" srcId="{9229644A-3A68-4E2F-BBBD-D64B6DE78D6A}" destId="{00BE8B85-5ED5-40C7-8D90-A09295DD1CD9}" srcOrd="5" destOrd="0" parTransId="{8FD79690-8550-4FDC-828C-9FB064247BC4}" sibTransId="{501A425D-A9CD-4CCD-9AA1-05AB17377EAF}"/>
    <dgm:cxn modelId="{0743410F-115A-48E0-8D9A-4809FFB79DD1}" srcId="{9229644A-3A68-4E2F-BBBD-D64B6DE78D6A}" destId="{0E190B11-3DD8-4952-8AA7-4D6ED694C1F9}" srcOrd="1" destOrd="0" parTransId="{4CEF7860-9A14-46D2-9B60-DEEFB7D66D34}" sibTransId="{EDA2E255-CC20-4053-BEF1-43B2D43DFCA2}"/>
    <dgm:cxn modelId="{72CAC367-852A-4BF8-B284-342AA77D00AC}" srcId="{9229644A-3A68-4E2F-BBBD-D64B6DE78D6A}" destId="{EA9E2357-CA17-46F9-9C4E-701D69832D5B}" srcOrd="2" destOrd="0" parTransId="{E582F769-72D2-4E1B-BB38-2DD1DAA29845}" sibTransId="{8ED9792C-3024-4417-813B-086084B81B37}"/>
    <dgm:cxn modelId="{AD86807A-A704-4990-A908-CBE7E98F6447}" type="presOf" srcId="{9C535DD3-54BA-40D1-A4A3-4C2288D4D5ED}" destId="{3B2B39DB-3061-4404-85FA-C5615BE3C708}" srcOrd="0" destOrd="0" presId="urn:microsoft.com/office/officeart/2005/8/layout/process4"/>
    <dgm:cxn modelId="{5FE7598B-AA9F-455C-90ED-C94C52A93B11}" type="presOf" srcId="{0E190B11-3DD8-4952-8AA7-4D6ED694C1F9}" destId="{A723033D-789F-46E2-950D-4F605373787A}" srcOrd="0" destOrd="0" presId="urn:microsoft.com/office/officeart/2005/8/layout/process4"/>
    <dgm:cxn modelId="{B4191872-ED77-4037-9378-51BEDE2EBEA3}" type="presOf" srcId="{239E083A-6BFC-47C9-9702-16AC54F79381}" destId="{1284EE6F-FB44-4E06-9FCF-11015D5C15C6}" srcOrd="0" destOrd="0" presId="urn:microsoft.com/office/officeart/2005/8/layout/process4"/>
    <dgm:cxn modelId="{4FB812E2-357C-43BF-9CE7-823A26259BD6}" srcId="{9229644A-3A68-4E2F-BBBD-D64B6DE78D6A}" destId="{9C982727-DB7D-4E05-B781-C8429EC910D4}" srcOrd="8" destOrd="0" parTransId="{93941705-504B-4256-BC93-EBD4B4D33C87}" sibTransId="{DD2B1871-76DD-4976-A752-C19371FEC820}"/>
    <dgm:cxn modelId="{41344BC1-209C-4576-98A8-FD244C17E7AA}" srcId="{9229644A-3A68-4E2F-BBBD-D64B6DE78D6A}" destId="{139DA73E-3CE2-4AB3-A8B3-F2274BF4A637}" srcOrd="4" destOrd="0" parTransId="{4C235228-4696-4DB2-A016-F0E82DFB609F}" sibTransId="{DD447F1C-2DBB-4FED-AE8A-4171422B7710}"/>
    <dgm:cxn modelId="{ADB974DA-478A-4F73-AA26-771FA6AB6F14}" srcId="{9229644A-3A68-4E2F-BBBD-D64B6DE78D6A}" destId="{55289B14-FCF4-4D88-9905-9B46B8C29DD9}" srcOrd="3" destOrd="0" parTransId="{8D096B52-201D-4BCC-970D-25A44127DA75}" sibTransId="{7EBD510C-3695-41E6-969A-C92BEC34E545}"/>
    <dgm:cxn modelId="{121ABF03-A56E-401B-82BD-42BABCF83DA0}" type="presOf" srcId="{9229644A-3A68-4E2F-BBBD-D64B6DE78D6A}" destId="{C520F0D3-4235-4140-8E22-673EA2ED6521}" srcOrd="0" destOrd="0" presId="urn:microsoft.com/office/officeart/2005/8/layout/process4"/>
    <dgm:cxn modelId="{ADB26026-D46E-4A78-BDBB-8EA9ADC93649}" type="presOf" srcId="{F8EF926E-1AD4-4E92-B7A3-CD29ACEF5A86}" destId="{EA39088C-CBB1-47E2-B325-97E9B8D57B55}" srcOrd="0" destOrd="0" presId="urn:microsoft.com/office/officeart/2005/8/layout/process4"/>
    <dgm:cxn modelId="{47905239-7F95-4B7B-AC1B-A332CE1F82F8}" type="presOf" srcId="{00BE8B85-5ED5-40C7-8D90-A09295DD1CD9}" destId="{E4B3DEDE-E077-4EDD-829D-C1014E884499}" srcOrd="0" destOrd="0" presId="urn:microsoft.com/office/officeart/2005/8/layout/process4"/>
    <dgm:cxn modelId="{D687CC6E-82A4-44D8-A7AF-050AE1FF3576}" type="presOf" srcId="{55289B14-FCF4-4D88-9905-9B46B8C29DD9}" destId="{225FB9CD-7E5C-4462-840A-9988BF613EED}" srcOrd="0" destOrd="0" presId="urn:microsoft.com/office/officeart/2005/8/layout/process4"/>
    <dgm:cxn modelId="{BCCED5F2-DCBE-40B9-AA48-33F6DBE7BB4D}" srcId="{9229644A-3A68-4E2F-BBBD-D64B6DE78D6A}" destId="{F8EF926E-1AD4-4E92-B7A3-CD29ACEF5A86}" srcOrd="6" destOrd="0" parTransId="{456D692E-6220-4AC7-8C50-45E0502B2F55}" sibTransId="{E66CE412-5AB1-4D2A-A6D0-E581B670FD5D}"/>
    <dgm:cxn modelId="{FE174995-8477-43F7-8B9E-21F77402FAD7}" srcId="{9229644A-3A68-4E2F-BBBD-D64B6DE78D6A}" destId="{9C535DD3-54BA-40D1-A4A3-4C2288D4D5ED}" srcOrd="7" destOrd="0" parTransId="{A7014110-7E0F-498F-9B86-36E2ABDA0C8F}" sibTransId="{FF3452E4-16C8-4DFE-B715-EF42C9E75ECF}"/>
    <dgm:cxn modelId="{02DE7F40-A2C0-4C44-9D53-63010EDED266}" srcId="{9229644A-3A68-4E2F-BBBD-D64B6DE78D6A}" destId="{239E083A-6BFC-47C9-9702-16AC54F79381}" srcOrd="0" destOrd="0" parTransId="{4476B701-FBF5-41F4-9123-1FAF594BC142}" sibTransId="{87E26CA1-C776-4299-8446-3F8F4404D6E0}"/>
    <dgm:cxn modelId="{D465D79F-9459-4DB7-AB93-09F3287BD11A}" type="presOf" srcId="{139DA73E-3CE2-4AB3-A8B3-F2274BF4A637}" destId="{219BBF5D-69BA-421F-AAE9-3788E25531B2}" srcOrd="0" destOrd="0" presId="urn:microsoft.com/office/officeart/2005/8/layout/process4"/>
    <dgm:cxn modelId="{AB2759BF-1DAC-4677-834B-93E273D794FD}" type="presOf" srcId="{9C982727-DB7D-4E05-B781-C8429EC910D4}" destId="{8C9F8CE2-B3DB-426B-89E3-D010EC1B11A5}" srcOrd="0" destOrd="0" presId="urn:microsoft.com/office/officeart/2005/8/layout/process4"/>
    <dgm:cxn modelId="{38020FED-7EF6-425E-B51A-70188A1F4C63}" type="presParOf" srcId="{C520F0D3-4235-4140-8E22-673EA2ED6521}" destId="{2CCB0F7E-2006-4FCE-8B8B-591942C84502}" srcOrd="0" destOrd="0" presId="urn:microsoft.com/office/officeart/2005/8/layout/process4"/>
    <dgm:cxn modelId="{79304BEB-BB3E-4667-82B8-02053E02B52A}" type="presParOf" srcId="{2CCB0F7E-2006-4FCE-8B8B-591942C84502}" destId="{8C9F8CE2-B3DB-426B-89E3-D010EC1B11A5}" srcOrd="0" destOrd="0" presId="urn:microsoft.com/office/officeart/2005/8/layout/process4"/>
    <dgm:cxn modelId="{5585AE68-1416-4C30-828D-574AB43AFBB9}" type="presParOf" srcId="{C520F0D3-4235-4140-8E22-673EA2ED6521}" destId="{A9FAEC36-8553-4383-A838-04311D8B2F8F}" srcOrd="1" destOrd="0" presId="urn:microsoft.com/office/officeart/2005/8/layout/process4"/>
    <dgm:cxn modelId="{685BD3C2-1A25-4717-BC49-F29C08EEE8C6}" type="presParOf" srcId="{C520F0D3-4235-4140-8E22-673EA2ED6521}" destId="{ABEB425A-940B-451A-A24E-B625E6EBB901}" srcOrd="2" destOrd="0" presId="urn:microsoft.com/office/officeart/2005/8/layout/process4"/>
    <dgm:cxn modelId="{4946834C-A01C-4CFB-A57F-F47EC348362B}" type="presParOf" srcId="{ABEB425A-940B-451A-A24E-B625E6EBB901}" destId="{3B2B39DB-3061-4404-85FA-C5615BE3C708}" srcOrd="0" destOrd="0" presId="urn:microsoft.com/office/officeart/2005/8/layout/process4"/>
    <dgm:cxn modelId="{705B056D-BC90-4172-A339-57436BF4BAD9}" type="presParOf" srcId="{C520F0D3-4235-4140-8E22-673EA2ED6521}" destId="{DD29B649-51A1-4496-BCEB-4A1BDA5923E3}" srcOrd="3" destOrd="0" presId="urn:microsoft.com/office/officeart/2005/8/layout/process4"/>
    <dgm:cxn modelId="{83F44266-C3F4-44F9-9D9F-F65AA9E0092B}" type="presParOf" srcId="{C520F0D3-4235-4140-8E22-673EA2ED6521}" destId="{A1CC7BD3-19C3-4549-9E31-5D73916300A4}" srcOrd="4" destOrd="0" presId="urn:microsoft.com/office/officeart/2005/8/layout/process4"/>
    <dgm:cxn modelId="{9022DFBD-1488-4AD9-B6BD-16D2964D80B3}" type="presParOf" srcId="{A1CC7BD3-19C3-4549-9E31-5D73916300A4}" destId="{EA39088C-CBB1-47E2-B325-97E9B8D57B55}" srcOrd="0" destOrd="0" presId="urn:microsoft.com/office/officeart/2005/8/layout/process4"/>
    <dgm:cxn modelId="{AD19D774-D6AE-46CF-ADDA-886EB36E1EF8}" type="presParOf" srcId="{C520F0D3-4235-4140-8E22-673EA2ED6521}" destId="{6CAEA8E9-6AA1-4BCD-B682-25B2C95D2400}" srcOrd="5" destOrd="0" presId="urn:microsoft.com/office/officeart/2005/8/layout/process4"/>
    <dgm:cxn modelId="{31AB7797-70E4-485E-A822-C43402914DAA}" type="presParOf" srcId="{C520F0D3-4235-4140-8E22-673EA2ED6521}" destId="{FD2B39BC-717C-4B46-B465-2B756AF2F230}" srcOrd="6" destOrd="0" presId="urn:microsoft.com/office/officeart/2005/8/layout/process4"/>
    <dgm:cxn modelId="{2681A206-FF34-4F48-9FE3-D9409D63D8FB}" type="presParOf" srcId="{FD2B39BC-717C-4B46-B465-2B756AF2F230}" destId="{E4B3DEDE-E077-4EDD-829D-C1014E884499}" srcOrd="0" destOrd="0" presId="urn:microsoft.com/office/officeart/2005/8/layout/process4"/>
    <dgm:cxn modelId="{38B8879B-17CA-4A2A-8193-B54CD6EB1D9A}" type="presParOf" srcId="{C520F0D3-4235-4140-8E22-673EA2ED6521}" destId="{A7E7326F-D459-45C4-8120-1EEC0B6DBA93}" srcOrd="7" destOrd="0" presId="urn:microsoft.com/office/officeart/2005/8/layout/process4"/>
    <dgm:cxn modelId="{ABAE0A60-08DB-4DC5-AE86-9EAC8C970683}" type="presParOf" srcId="{C520F0D3-4235-4140-8E22-673EA2ED6521}" destId="{E4E6303E-65CA-4541-940E-675AD10F1FF2}" srcOrd="8" destOrd="0" presId="urn:microsoft.com/office/officeart/2005/8/layout/process4"/>
    <dgm:cxn modelId="{A0CC1267-8E8A-46C8-8257-AD7B26F3AE1D}" type="presParOf" srcId="{E4E6303E-65CA-4541-940E-675AD10F1FF2}" destId="{219BBF5D-69BA-421F-AAE9-3788E25531B2}" srcOrd="0" destOrd="0" presId="urn:microsoft.com/office/officeart/2005/8/layout/process4"/>
    <dgm:cxn modelId="{695D6EA9-E240-4961-8E30-B630474A588B}" type="presParOf" srcId="{C520F0D3-4235-4140-8E22-673EA2ED6521}" destId="{40510242-F602-456E-8768-DDB43D082574}" srcOrd="9" destOrd="0" presId="urn:microsoft.com/office/officeart/2005/8/layout/process4"/>
    <dgm:cxn modelId="{27F4AF7E-2035-4545-A441-B4EA40031ED6}" type="presParOf" srcId="{C520F0D3-4235-4140-8E22-673EA2ED6521}" destId="{11EBBBF1-7555-42E4-8D9F-A2B19CEE8717}" srcOrd="10" destOrd="0" presId="urn:microsoft.com/office/officeart/2005/8/layout/process4"/>
    <dgm:cxn modelId="{BC78FD45-091A-4047-BE4E-760C97E35F2A}" type="presParOf" srcId="{11EBBBF1-7555-42E4-8D9F-A2B19CEE8717}" destId="{225FB9CD-7E5C-4462-840A-9988BF613EED}" srcOrd="0" destOrd="0" presId="urn:microsoft.com/office/officeart/2005/8/layout/process4"/>
    <dgm:cxn modelId="{3E9531FA-9F38-4BD5-9F0F-6CFC2C8CD942}" type="presParOf" srcId="{C520F0D3-4235-4140-8E22-673EA2ED6521}" destId="{BE125510-F5A1-489C-9885-34295CF79B05}" srcOrd="11" destOrd="0" presId="urn:microsoft.com/office/officeart/2005/8/layout/process4"/>
    <dgm:cxn modelId="{288E3C4D-BF73-4E8D-9FFE-BD751437A748}" type="presParOf" srcId="{C520F0D3-4235-4140-8E22-673EA2ED6521}" destId="{8D17EB8F-BC1E-41EF-96AF-914EF80FFAF7}" srcOrd="12" destOrd="0" presId="urn:microsoft.com/office/officeart/2005/8/layout/process4"/>
    <dgm:cxn modelId="{E15793CD-009D-4831-83F2-C288BD427FB4}" type="presParOf" srcId="{8D17EB8F-BC1E-41EF-96AF-914EF80FFAF7}" destId="{E3126CB7-39F4-42E0-A036-BF820EC56B88}" srcOrd="0" destOrd="0" presId="urn:microsoft.com/office/officeart/2005/8/layout/process4"/>
    <dgm:cxn modelId="{8426300D-C3CA-48A3-9819-4B4E9925126B}" type="presParOf" srcId="{C520F0D3-4235-4140-8E22-673EA2ED6521}" destId="{BAA6DC73-C027-4A11-A799-2BBFAE49D27A}" srcOrd="13" destOrd="0" presId="urn:microsoft.com/office/officeart/2005/8/layout/process4"/>
    <dgm:cxn modelId="{3854BEF2-6245-4F0F-8B42-A8340FE09184}" type="presParOf" srcId="{C520F0D3-4235-4140-8E22-673EA2ED6521}" destId="{3A69042B-FDBE-4AD4-9485-25476DCEE834}" srcOrd="14" destOrd="0" presId="urn:microsoft.com/office/officeart/2005/8/layout/process4"/>
    <dgm:cxn modelId="{E07B7548-2F4D-42C8-9FB0-29E4B2E64194}" type="presParOf" srcId="{3A69042B-FDBE-4AD4-9485-25476DCEE834}" destId="{A723033D-789F-46E2-950D-4F605373787A}" srcOrd="0" destOrd="0" presId="urn:microsoft.com/office/officeart/2005/8/layout/process4"/>
    <dgm:cxn modelId="{BDA2EA2C-192E-4BE8-A4FC-F8D29C911E09}" type="presParOf" srcId="{C520F0D3-4235-4140-8E22-673EA2ED6521}" destId="{596495E8-CDAA-4CBB-B284-67BA9D201DE1}" srcOrd="15" destOrd="0" presId="urn:microsoft.com/office/officeart/2005/8/layout/process4"/>
    <dgm:cxn modelId="{4B47FC74-B079-4020-B487-444549A42858}" type="presParOf" srcId="{C520F0D3-4235-4140-8E22-673EA2ED6521}" destId="{1C2C3D83-9FB3-4456-A4AC-EFE830B21941}" srcOrd="16" destOrd="0" presId="urn:microsoft.com/office/officeart/2005/8/layout/process4"/>
    <dgm:cxn modelId="{9608BC67-80D8-4415-8762-435358A62211}" type="presParOf" srcId="{1C2C3D83-9FB3-4456-A4AC-EFE830B21941}" destId="{1284EE6F-FB44-4E06-9FCF-11015D5C15C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BBB29F-B7E1-4196-80F0-F1F8CCFC73DE}" type="doc">
      <dgm:prSet loTypeId="urn:microsoft.com/office/officeart/2005/8/layout/lProcess3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8D212B4-62D7-41D6-A1E8-D7E9C4804212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в г. Кингисеппе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892B56-F390-4457-A074-163BD52FBC90}" type="parTrans" cxnId="{F53D871B-02A5-417E-9753-9880285B7143}">
      <dgm:prSet/>
      <dgm:spPr/>
      <dgm:t>
        <a:bodyPr/>
        <a:lstStyle/>
        <a:p>
          <a:endParaRPr lang="ru-RU"/>
        </a:p>
      </dgm:t>
    </dgm:pt>
    <dgm:pt modelId="{A4EC9538-DFF4-4673-965A-ED5C23AF1C3B}" type="sibTrans" cxnId="{F53D871B-02A5-417E-9753-9880285B7143}">
      <dgm:prSet/>
      <dgm:spPr/>
      <dgm:t>
        <a:bodyPr/>
        <a:lstStyle/>
        <a:p>
          <a:endParaRPr lang="ru-RU"/>
        </a:p>
      </dgm:t>
    </dgm:pt>
    <dgm:pt modelId="{BD340DA3-7A4E-41DC-A5FC-8437F715E6D4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rPr>
            <a:t>– 61%</a:t>
          </a:r>
          <a:endParaRPr lang="ru-RU" sz="2800" dirty="0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BD669A-2198-4876-AA7F-323DB641648B}" type="parTrans" cxnId="{26FC1F5C-1CFF-4667-9373-52A546BB7134}">
      <dgm:prSet/>
      <dgm:spPr/>
      <dgm:t>
        <a:bodyPr/>
        <a:lstStyle/>
        <a:p>
          <a:endParaRPr lang="ru-RU"/>
        </a:p>
      </dgm:t>
    </dgm:pt>
    <dgm:pt modelId="{78F8660C-8864-4D2B-AFAA-416B9D37EC0D}" type="sibTrans" cxnId="{26FC1F5C-1CFF-4667-9373-52A546BB7134}">
      <dgm:prSet/>
      <dgm:spPr/>
      <dgm:t>
        <a:bodyPr/>
        <a:lstStyle/>
        <a:p>
          <a:endParaRPr lang="ru-RU"/>
        </a:p>
      </dgm:t>
    </dgm:pt>
    <dgm:pt modelId="{9C18859C-1E06-47F3-B2DD-ED5171BF0285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–64 %</a:t>
          </a:r>
          <a:endParaRPr lang="ru-RU" sz="28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23533C-3F10-4847-97E0-08000564AA2A}" type="parTrans" cxnId="{CE2B31FE-70F5-45FC-8DD3-A76C30B79505}">
      <dgm:prSet/>
      <dgm:spPr/>
      <dgm:t>
        <a:bodyPr/>
        <a:lstStyle/>
        <a:p>
          <a:endParaRPr lang="ru-RU"/>
        </a:p>
      </dgm:t>
    </dgm:pt>
    <dgm:pt modelId="{D7D180AB-C99A-4148-9EDB-A2617A4FFF64}" type="sibTrans" cxnId="{CE2B31FE-70F5-45FC-8DD3-A76C30B79505}">
      <dgm:prSet/>
      <dgm:spPr/>
      <dgm:t>
        <a:bodyPr/>
        <a:lstStyle/>
        <a:p>
          <a:endParaRPr lang="ru-RU"/>
        </a:p>
      </dgm:t>
    </dgm:pt>
    <dgm:pt modelId="{F3E8BEEF-4867-48AC-A1B1-4D26F657A51E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в г. Ивангороде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2FDD51-D817-47E9-BCE6-9595E0B6D65E}" type="parTrans" cxnId="{F25EAE3E-42FB-4054-9D9D-81F67936F38F}">
      <dgm:prSet/>
      <dgm:spPr/>
      <dgm:t>
        <a:bodyPr/>
        <a:lstStyle/>
        <a:p>
          <a:endParaRPr lang="ru-RU"/>
        </a:p>
      </dgm:t>
    </dgm:pt>
    <dgm:pt modelId="{16F653B9-BF19-48B4-9FB6-B40CDB3C4730}" type="sibTrans" cxnId="{F25EAE3E-42FB-4054-9D9D-81F67936F38F}">
      <dgm:prSet/>
      <dgm:spPr/>
      <dgm:t>
        <a:bodyPr/>
        <a:lstStyle/>
        <a:p>
          <a:endParaRPr lang="ru-RU"/>
        </a:p>
      </dgm:t>
    </dgm:pt>
    <dgm:pt modelId="{F53E3887-6DD2-4208-83D6-D69B27515690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rPr>
            <a:t>-13%</a:t>
          </a:r>
          <a:endParaRPr lang="ru-RU" sz="2800" dirty="0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5C5A7-F3C7-4AB7-96E3-960574E9EC24}" type="parTrans" cxnId="{64439FB0-E440-4573-B1CF-358BDC069413}">
      <dgm:prSet/>
      <dgm:spPr/>
      <dgm:t>
        <a:bodyPr/>
        <a:lstStyle/>
        <a:p>
          <a:endParaRPr lang="ru-RU"/>
        </a:p>
      </dgm:t>
    </dgm:pt>
    <dgm:pt modelId="{2BD0CF10-A2CA-4DB5-AE62-D1CE751FDA2A}" type="sibTrans" cxnId="{64439FB0-E440-4573-B1CF-358BDC069413}">
      <dgm:prSet/>
      <dgm:spPr/>
      <dgm:t>
        <a:bodyPr/>
        <a:lstStyle/>
        <a:p>
          <a:endParaRPr lang="ru-RU"/>
        </a:p>
      </dgm:t>
    </dgm:pt>
    <dgm:pt modelId="{2EBE44BD-CB0C-4F5B-8CEC-F55F4B4A5DC1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-17%</a:t>
          </a:r>
          <a:endParaRPr lang="ru-RU" sz="28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FF20A1-49E7-475B-B1E5-B1B713435113}" type="parTrans" cxnId="{25FD0F27-0D0F-4839-9C2F-8FC4A1FB94DF}">
      <dgm:prSet/>
      <dgm:spPr/>
      <dgm:t>
        <a:bodyPr/>
        <a:lstStyle/>
        <a:p>
          <a:endParaRPr lang="ru-RU"/>
        </a:p>
      </dgm:t>
    </dgm:pt>
    <dgm:pt modelId="{5750BB4E-E692-4CDD-AA77-200FF38C13AE}" type="sibTrans" cxnId="{25FD0F27-0D0F-4839-9C2F-8FC4A1FB94DF}">
      <dgm:prSet/>
      <dgm:spPr/>
      <dgm:t>
        <a:bodyPr/>
        <a:lstStyle/>
        <a:p>
          <a:endParaRPr lang="ru-RU"/>
        </a:p>
      </dgm:t>
    </dgm:pt>
    <dgm:pt modelId="{908A74E6-5DD9-47AD-89C2-E0C5A0B6C243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в Сельских поселениях 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D43A48-E659-4C82-88D6-6C44437091CF}" type="parTrans" cxnId="{95111ABD-00DB-43DA-AB64-4648E9CF59B5}">
      <dgm:prSet/>
      <dgm:spPr/>
      <dgm:t>
        <a:bodyPr/>
        <a:lstStyle/>
        <a:p>
          <a:endParaRPr lang="ru-RU"/>
        </a:p>
      </dgm:t>
    </dgm:pt>
    <dgm:pt modelId="{DAE8464B-9DF0-49A2-8167-9DA6FA8845F1}" type="sibTrans" cxnId="{95111ABD-00DB-43DA-AB64-4648E9CF59B5}">
      <dgm:prSet/>
      <dgm:spPr/>
      <dgm:t>
        <a:bodyPr/>
        <a:lstStyle/>
        <a:p>
          <a:endParaRPr lang="ru-RU"/>
        </a:p>
      </dgm:t>
    </dgm:pt>
    <dgm:pt modelId="{7E7F5256-082B-4C12-B7C9-A273F0D8DBC6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rPr>
            <a:t>-21%</a:t>
          </a:r>
          <a:endParaRPr lang="ru-RU" sz="2800" dirty="0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CFC8F7-2775-4BD5-9BB2-48FE1CB77A35}" type="parTrans" cxnId="{2F02DE73-DA0C-4BFB-AD34-706912CE3A7D}">
      <dgm:prSet/>
      <dgm:spPr/>
      <dgm:t>
        <a:bodyPr/>
        <a:lstStyle/>
        <a:p>
          <a:endParaRPr lang="ru-RU"/>
        </a:p>
      </dgm:t>
    </dgm:pt>
    <dgm:pt modelId="{2B28AF17-41B9-4D81-B3F2-7CF521C7F9CF}" type="sibTrans" cxnId="{2F02DE73-DA0C-4BFB-AD34-706912CE3A7D}">
      <dgm:prSet/>
      <dgm:spPr/>
      <dgm:t>
        <a:bodyPr/>
        <a:lstStyle/>
        <a:p>
          <a:endParaRPr lang="ru-RU"/>
        </a:p>
      </dgm:t>
    </dgm:pt>
    <dgm:pt modelId="{ABB86B03-9056-4729-A4AF-CBBCE323BC08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-15%</a:t>
          </a:r>
          <a:endParaRPr lang="ru-RU" sz="28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5BB32D-EA3F-4855-A58D-E70FF8860A95}" type="parTrans" cxnId="{BB385451-9B0C-4B60-A6B7-16C24F954B70}">
      <dgm:prSet/>
      <dgm:spPr/>
      <dgm:t>
        <a:bodyPr/>
        <a:lstStyle/>
        <a:p>
          <a:endParaRPr lang="ru-RU"/>
        </a:p>
      </dgm:t>
    </dgm:pt>
    <dgm:pt modelId="{4BC42362-EAAE-4A27-AB5B-47A4F233CB91}" type="sibTrans" cxnId="{BB385451-9B0C-4B60-A6B7-16C24F954B70}">
      <dgm:prSet/>
      <dgm:spPr/>
      <dgm:t>
        <a:bodyPr/>
        <a:lstStyle/>
        <a:p>
          <a:endParaRPr lang="ru-RU"/>
        </a:p>
      </dgm:t>
    </dgm:pt>
    <dgm:pt modelId="{14351BE6-BC1E-4C60-B896-03A228F854B2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-4%</a:t>
          </a:r>
          <a:endParaRPr lang="ru-RU" sz="2800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0F4B4B-71D3-4CCC-A601-815CC081D99A}" type="parTrans" cxnId="{6E58FB9F-8205-41E8-AE56-0BD770FB90E1}">
      <dgm:prSet/>
      <dgm:spPr/>
      <dgm:t>
        <a:bodyPr/>
        <a:lstStyle/>
        <a:p>
          <a:endParaRPr lang="ru-RU"/>
        </a:p>
      </dgm:t>
    </dgm:pt>
    <dgm:pt modelId="{83598395-F974-4C99-AB4E-6DCDC2D06999}" type="sibTrans" cxnId="{6E58FB9F-8205-41E8-AE56-0BD770FB90E1}">
      <dgm:prSet/>
      <dgm:spPr/>
      <dgm:t>
        <a:bodyPr/>
        <a:lstStyle/>
        <a:p>
          <a:endParaRPr lang="ru-RU"/>
        </a:p>
      </dgm:t>
    </dgm:pt>
    <dgm:pt modelId="{259E1DC2-9978-4832-8FE4-27E7776A85C2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rPr>
            <a:t>-5%</a:t>
          </a:r>
          <a:endParaRPr lang="ru-RU" sz="2800" dirty="0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91A164-B712-4F7B-A4F9-DC8A5A3AFA7E}" type="parTrans" cxnId="{655AEE4C-4368-4083-8E18-927AFAFE84E3}">
      <dgm:prSet/>
      <dgm:spPr/>
      <dgm:t>
        <a:bodyPr/>
        <a:lstStyle/>
        <a:p>
          <a:endParaRPr lang="ru-RU"/>
        </a:p>
      </dgm:t>
    </dgm:pt>
    <dgm:pt modelId="{69695116-84CB-444D-89C2-28E1D974DBDB}" type="sibTrans" cxnId="{655AEE4C-4368-4083-8E18-927AFAFE84E3}">
      <dgm:prSet/>
      <dgm:spPr/>
      <dgm:t>
        <a:bodyPr/>
        <a:lstStyle/>
        <a:p>
          <a:endParaRPr lang="ru-RU"/>
        </a:p>
      </dgm:t>
    </dgm:pt>
    <dgm:pt modelId="{E0B89E2B-3BA8-4CAB-B37D-EA5455EB96F0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в г. Сланцы, </a:t>
          </a:r>
          <a:r>
            <a:rPr lang="ru-RU" sz="2800" dirty="0" err="1" smtClean="0">
              <a:latin typeface="Arial" panose="020B0604020202020204" pitchFamily="34" charset="0"/>
              <a:cs typeface="Arial" panose="020B0604020202020204" pitchFamily="34" charset="0"/>
            </a:rPr>
            <a:t>г.Волосово</a:t>
          </a:r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9AC4F-07BC-40E1-B4AE-9525977FCBB3}" type="parTrans" cxnId="{362C3536-2EF0-474B-B451-959BA780C297}">
      <dgm:prSet/>
      <dgm:spPr/>
      <dgm:t>
        <a:bodyPr/>
        <a:lstStyle/>
        <a:p>
          <a:endParaRPr lang="ru-RU"/>
        </a:p>
      </dgm:t>
    </dgm:pt>
    <dgm:pt modelId="{31EFE429-14B3-48F9-A03C-DCB99E176EA7}" type="sibTrans" cxnId="{362C3536-2EF0-474B-B451-959BA780C297}">
      <dgm:prSet/>
      <dgm:spPr/>
      <dgm:t>
        <a:bodyPr/>
        <a:lstStyle/>
        <a:p>
          <a:endParaRPr lang="ru-RU"/>
        </a:p>
      </dgm:t>
    </dgm:pt>
    <dgm:pt modelId="{D82A2769-7D43-4BCA-8E66-99B6317B93EF}" type="pres">
      <dgm:prSet presAssocID="{BDBBB29F-B7E1-4196-80F0-F1F8CCFC73D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0EC853-1647-4688-9129-598143F833D7}" type="pres">
      <dgm:prSet presAssocID="{E8D212B4-62D7-41D6-A1E8-D7E9C4804212}" presName="horFlow" presStyleCnt="0"/>
      <dgm:spPr/>
    </dgm:pt>
    <dgm:pt modelId="{73D32568-D9BD-4EE1-964F-81B323023C80}" type="pres">
      <dgm:prSet presAssocID="{E8D212B4-62D7-41D6-A1E8-D7E9C4804212}" presName="bigChev" presStyleLbl="node1" presStyleIdx="0" presStyleCnt="4" custScaleX="145443"/>
      <dgm:spPr/>
      <dgm:t>
        <a:bodyPr/>
        <a:lstStyle/>
        <a:p>
          <a:endParaRPr lang="ru-RU"/>
        </a:p>
      </dgm:t>
    </dgm:pt>
    <dgm:pt modelId="{D423F52E-EDB8-4622-A11E-E618C8C1F312}" type="pres">
      <dgm:prSet presAssocID="{06BD669A-2198-4876-AA7F-323DB641648B}" presName="parTrans" presStyleCnt="0"/>
      <dgm:spPr/>
    </dgm:pt>
    <dgm:pt modelId="{956C4CB6-175C-4ADF-BA2B-321748EAA0E9}" type="pres">
      <dgm:prSet presAssocID="{BD340DA3-7A4E-41DC-A5FC-8437F715E6D4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3C5CA-3700-4108-856F-9204068F6190}" type="pres">
      <dgm:prSet presAssocID="{78F8660C-8864-4D2B-AFAA-416B9D37EC0D}" presName="sibTrans" presStyleCnt="0"/>
      <dgm:spPr/>
    </dgm:pt>
    <dgm:pt modelId="{62E529D3-1E1B-4EF4-95F4-D146422F549C}" type="pres">
      <dgm:prSet presAssocID="{9C18859C-1E06-47F3-B2DD-ED5171BF0285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AD30A-6B4F-4461-87ED-150DBCE51782}" type="pres">
      <dgm:prSet presAssocID="{E8D212B4-62D7-41D6-A1E8-D7E9C4804212}" presName="vSp" presStyleCnt="0"/>
      <dgm:spPr/>
    </dgm:pt>
    <dgm:pt modelId="{526493F5-400E-42F0-8A33-7508A8D8C4A1}" type="pres">
      <dgm:prSet presAssocID="{F3E8BEEF-4867-48AC-A1B1-4D26F657A51E}" presName="horFlow" presStyleCnt="0"/>
      <dgm:spPr/>
    </dgm:pt>
    <dgm:pt modelId="{D44AEFA6-D3F7-4CF6-A411-3DEB31302D3A}" type="pres">
      <dgm:prSet presAssocID="{F3E8BEEF-4867-48AC-A1B1-4D26F657A51E}" presName="bigChev" presStyleLbl="node1" presStyleIdx="1" presStyleCnt="4" custScaleX="145443"/>
      <dgm:spPr/>
      <dgm:t>
        <a:bodyPr/>
        <a:lstStyle/>
        <a:p>
          <a:endParaRPr lang="ru-RU"/>
        </a:p>
      </dgm:t>
    </dgm:pt>
    <dgm:pt modelId="{A3D77BCF-1B6C-49C9-B07F-A46240C96B5D}" type="pres">
      <dgm:prSet presAssocID="{EE95C5A7-F3C7-4AB7-96E3-960574E9EC24}" presName="parTrans" presStyleCnt="0"/>
      <dgm:spPr/>
    </dgm:pt>
    <dgm:pt modelId="{F81DA9B6-2F94-41FF-AD0B-AC3BA74FE159}" type="pres">
      <dgm:prSet presAssocID="{F53E3887-6DD2-4208-83D6-D69B27515690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6319FC-7615-4168-B36B-3EC0856A39DF}" type="pres">
      <dgm:prSet presAssocID="{2BD0CF10-A2CA-4DB5-AE62-D1CE751FDA2A}" presName="sibTrans" presStyleCnt="0"/>
      <dgm:spPr/>
    </dgm:pt>
    <dgm:pt modelId="{9F1B2F02-FAF3-4FFB-9844-8E7212B1BA34}" type="pres">
      <dgm:prSet presAssocID="{2EBE44BD-CB0C-4F5B-8CEC-F55F4B4A5DC1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653A6-05AB-4ED3-B99B-5D43BF2933AD}" type="pres">
      <dgm:prSet presAssocID="{F3E8BEEF-4867-48AC-A1B1-4D26F657A51E}" presName="vSp" presStyleCnt="0"/>
      <dgm:spPr/>
    </dgm:pt>
    <dgm:pt modelId="{927FAA04-BF90-40DD-861B-F71D65550D8E}" type="pres">
      <dgm:prSet presAssocID="{908A74E6-5DD9-47AD-89C2-E0C5A0B6C243}" presName="horFlow" presStyleCnt="0"/>
      <dgm:spPr/>
    </dgm:pt>
    <dgm:pt modelId="{795A6A67-F0FD-4488-B879-197856707847}" type="pres">
      <dgm:prSet presAssocID="{908A74E6-5DD9-47AD-89C2-E0C5A0B6C243}" presName="bigChev" presStyleLbl="node1" presStyleIdx="2" presStyleCnt="4" custScaleX="145443"/>
      <dgm:spPr/>
      <dgm:t>
        <a:bodyPr/>
        <a:lstStyle/>
        <a:p>
          <a:endParaRPr lang="ru-RU"/>
        </a:p>
      </dgm:t>
    </dgm:pt>
    <dgm:pt modelId="{CB0D3AC8-8B4C-400C-B262-F5BBDE22C332}" type="pres">
      <dgm:prSet presAssocID="{09CFC8F7-2775-4BD5-9BB2-48FE1CB77A35}" presName="parTrans" presStyleCnt="0"/>
      <dgm:spPr/>
    </dgm:pt>
    <dgm:pt modelId="{8B6B7A09-2796-4E57-8CDF-A848A9A55357}" type="pres">
      <dgm:prSet presAssocID="{7E7F5256-082B-4C12-B7C9-A273F0D8DBC6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69D35-195A-4970-92CB-3B72FC8C1A1D}" type="pres">
      <dgm:prSet presAssocID="{2B28AF17-41B9-4D81-B3F2-7CF521C7F9CF}" presName="sibTrans" presStyleCnt="0"/>
      <dgm:spPr/>
    </dgm:pt>
    <dgm:pt modelId="{388BCBC6-EA5A-42CD-8F7E-473C5827F0E3}" type="pres">
      <dgm:prSet presAssocID="{ABB86B03-9056-4729-A4AF-CBBCE323BC08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98731-C56C-4D46-AEBB-440462AAA567}" type="pres">
      <dgm:prSet presAssocID="{908A74E6-5DD9-47AD-89C2-E0C5A0B6C243}" presName="vSp" presStyleCnt="0"/>
      <dgm:spPr/>
    </dgm:pt>
    <dgm:pt modelId="{801033CA-8A51-4426-B945-5476EE669745}" type="pres">
      <dgm:prSet presAssocID="{E0B89E2B-3BA8-4CAB-B37D-EA5455EB96F0}" presName="horFlow" presStyleCnt="0"/>
      <dgm:spPr/>
    </dgm:pt>
    <dgm:pt modelId="{4F369A6B-842E-4514-AE36-3271C2FE6F5C}" type="pres">
      <dgm:prSet presAssocID="{E0B89E2B-3BA8-4CAB-B37D-EA5455EB96F0}" presName="bigChev" presStyleLbl="node1" presStyleIdx="3" presStyleCnt="4" custScaleX="145443"/>
      <dgm:spPr/>
      <dgm:t>
        <a:bodyPr/>
        <a:lstStyle/>
        <a:p>
          <a:endParaRPr lang="ru-RU"/>
        </a:p>
      </dgm:t>
    </dgm:pt>
    <dgm:pt modelId="{1DE47B59-3E2A-4C0E-ABAE-2FB579B257E0}" type="pres">
      <dgm:prSet presAssocID="{2D91A164-B712-4F7B-A4F9-DC8A5A3AFA7E}" presName="parTrans" presStyleCnt="0"/>
      <dgm:spPr/>
    </dgm:pt>
    <dgm:pt modelId="{5E085DA6-CD78-40F3-8027-44E4EB49B308}" type="pres">
      <dgm:prSet presAssocID="{259E1DC2-9978-4832-8FE4-27E7776A85C2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4BB855-913E-4268-A410-61790E5339A4}" type="pres">
      <dgm:prSet presAssocID="{69695116-84CB-444D-89C2-28E1D974DBDB}" presName="sibTrans" presStyleCnt="0"/>
      <dgm:spPr/>
    </dgm:pt>
    <dgm:pt modelId="{8A0FE7A1-A09F-4241-87E0-B93DCBDCE646}" type="pres">
      <dgm:prSet presAssocID="{14351BE6-BC1E-4C60-B896-03A228F854B2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836E89-BDEA-49CC-9D4F-25C77C0AA6F9}" type="presOf" srcId="{E8D212B4-62D7-41D6-A1E8-D7E9C4804212}" destId="{73D32568-D9BD-4EE1-964F-81B323023C80}" srcOrd="0" destOrd="0" presId="urn:microsoft.com/office/officeart/2005/8/layout/lProcess3"/>
    <dgm:cxn modelId="{BA223CF0-4686-437C-BE26-B9FE9CB684DF}" type="presOf" srcId="{F53E3887-6DD2-4208-83D6-D69B27515690}" destId="{F81DA9B6-2F94-41FF-AD0B-AC3BA74FE159}" srcOrd="0" destOrd="0" presId="urn:microsoft.com/office/officeart/2005/8/layout/lProcess3"/>
    <dgm:cxn modelId="{BB385451-9B0C-4B60-A6B7-16C24F954B70}" srcId="{908A74E6-5DD9-47AD-89C2-E0C5A0B6C243}" destId="{ABB86B03-9056-4729-A4AF-CBBCE323BC08}" srcOrd="1" destOrd="0" parTransId="{975BB32D-EA3F-4855-A58D-E70FF8860A95}" sibTransId="{4BC42362-EAAE-4A27-AB5B-47A4F233CB91}"/>
    <dgm:cxn modelId="{63DCBB39-9250-459B-A285-D872DBE7B1EA}" type="presOf" srcId="{2EBE44BD-CB0C-4F5B-8CEC-F55F4B4A5DC1}" destId="{9F1B2F02-FAF3-4FFB-9844-8E7212B1BA34}" srcOrd="0" destOrd="0" presId="urn:microsoft.com/office/officeart/2005/8/layout/lProcess3"/>
    <dgm:cxn modelId="{64439FB0-E440-4573-B1CF-358BDC069413}" srcId="{F3E8BEEF-4867-48AC-A1B1-4D26F657A51E}" destId="{F53E3887-6DD2-4208-83D6-D69B27515690}" srcOrd="0" destOrd="0" parTransId="{EE95C5A7-F3C7-4AB7-96E3-960574E9EC24}" sibTransId="{2BD0CF10-A2CA-4DB5-AE62-D1CE751FDA2A}"/>
    <dgm:cxn modelId="{CE2B31FE-70F5-45FC-8DD3-A76C30B79505}" srcId="{E8D212B4-62D7-41D6-A1E8-D7E9C4804212}" destId="{9C18859C-1E06-47F3-B2DD-ED5171BF0285}" srcOrd="1" destOrd="0" parTransId="{2223533C-3F10-4847-97E0-08000564AA2A}" sibTransId="{D7D180AB-C99A-4148-9EDB-A2617A4FFF64}"/>
    <dgm:cxn modelId="{6AB43A03-9B51-4C7E-8743-1B4635136A71}" type="presOf" srcId="{9C18859C-1E06-47F3-B2DD-ED5171BF0285}" destId="{62E529D3-1E1B-4EF4-95F4-D146422F549C}" srcOrd="0" destOrd="0" presId="urn:microsoft.com/office/officeart/2005/8/layout/lProcess3"/>
    <dgm:cxn modelId="{3C600250-DF53-4F37-83C8-89CE7829916F}" type="presOf" srcId="{14351BE6-BC1E-4C60-B896-03A228F854B2}" destId="{8A0FE7A1-A09F-4241-87E0-B93DCBDCE646}" srcOrd="0" destOrd="0" presId="urn:microsoft.com/office/officeart/2005/8/layout/lProcess3"/>
    <dgm:cxn modelId="{6F303579-A724-44C4-B818-198767B934E9}" type="presOf" srcId="{7E7F5256-082B-4C12-B7C9-A273F0D8DBC6}" destId="{8B6B7A09-2796-4E57-8CDF-A848A9A55357}" srcOrd="0" destOrd="0" presId="urn:microsoft.com/office/officeart/2005/8/layout/lProcess3"/>
    <dgm:cxn modelId="{655AEE4C-4368-4083-8E18-927AFAFE84E3}" srcId="{E0B89E2B-3BA8-4CAB-B37D-EA5455EB96F0}" destId="{259E1DC2-9978-4832-8FE4-27E7776A85C2}" srcOrd="0" destOrd="0" parTransId="{2D91A164-B712-4F7B-A4F9-DC8A5A3AFA7E}" sibTransId="{69695116-84CB-444D-89C2-28E1D974DBDB}"/>
    <dgm:cxn modelId="{370039DC-7AC7-4304-B359-9F10289ABDC1}" type="presOf" srcId="{F3E8BEEF-4867-48AC-A1B1-4D26F657A51E}" destId="{D44AEFA6-D3F7-4CF6-A411-3DEB31302D3A}" srcOrd="0" destOrd="0" presId="urn:microsoft.com/office/officeart/2005/8/layout/lProcess3"/>
    <dgm:cxn modelId="{25FD0F27-0D0F-4839-9C2F-8FC4A1FB94DF}" srcId="{F3E8BEEF-4867-48AC-A1B1-4D26F657A51E}" destId="{2EBE44BD-CB0C-4F5B-8CEC-F55F4B4A5DC1}" srcOrd="1" destOrd="0" parTransId="{C9FF20A1-49E7-475B-B1E5-B1B713435113}" sibTransId="{5750BB4E-E692-4CDD-AA77-200FF38C13AE}"/>
    <dgm:cxn modelId="{2F02DE73-DA0C-4BFB-AD34-706912CE3A7D}" srcId="{908A74E6-5DD9-47AD-89C2-E0C5A0B6C243}" destId="{7E7F5256-082B-4C12-B7C9-A273F0D8DBC6}" srcOrd="0" destOrd="0" parTransId="{09CFC8F7-2775-4BD5-9BB2-48FE1CB77A35}" sibTransId="{2B28AF17-41B9-4D81-B3F2-7CF521C7F9CF}"/>
    <dgm:cxn modelId="{391975E5-CB76-4B3A-AB29-C69D9B1EBD8F}" type="presOf" srcId="{BDBBB29F-B7E1-4196-80F0-F1F8CCFC73DE}" destId="{D82A2769-7D43-4BCA-8E66-99B6317B93EF}" srcOrd="0" destOrd="0" presId="urn:microsoft.com/office/officeart/2005/8/layout/lProcess3"/>
    <dgm:cxn modelId="{26FC1F5C-1CFF-4667-9373-52A546BB7134}" srcId="{E8D212B4-62D7-41D6-A1E8-D7E9C4804212}" destId="{BD340DA3-7A4E-41DC-A5FC-8437F715E6D4}" srcOrd="0" destOrd="0" parTransId="{06BD669A-2198-4876-AA7F-323DB641648B}" sibTransId="{78F8660C-8864-4D2B-AFAA-416B9D37EC0D}"/>
    <dgm:cxn modelId="{362C3536-2EF0-474B-B451-959BA780C297}" srcId="{BDBBB29F-B7E1-4196-80F0-F1F8CCFC73DE}" destId="{E0B89E2B-3BA8-4CAB-B37D-EA5455EB96F0}" srcOrd="3" destOrd="0" parTransId="{3DC9AC4F-07BC-40E1-B4AE-9525977FCBB3}" sibTransId="{31EFE429-14B3-48F9-A03C-DCB99E176EA7}"/>
    <dgm:cxn modelId="{6E58FB9F-8205-41E8-AE56-0BD770FB90E1}" srcId="{E0B89E2B-3BA8-4CAB-B37D-EA5455EB96F0}" destId="{14351BE6-BC1E-4C60-B896-03A228F854B2}" srcOrd="1" destOrd="0" parTransId="{150F4B4B-71D3-4CCC-A601-815CC081D99A}" sibTransId="{83598395-F974-4C99-AB4E-6DCDC2D06999}"/>
    <dgm:cxn modelId="{95111ABD-00DB-43DA-AB64-4648E9CF59B5}" srcId="{BDBBB29F-B7E1-4196-80F0-F1F8CCFC73DE}" destId="{908A74E6-5DD9-47AD-89C2-E0C5A0B6C243}" srcOrd="2" destOrd="0" parTransId="{E1D43A48-E659-4C82-88D6-6C44437091CF}" sibTransId="{DAE8464B-9DF0-49A2-8167-9DA6FA8845F1}"/>
    <dgm:cxn modelId="{102AFEE1-4D73-4D44-AF71-BA2883FBAA56}" type="presOf" srcId="{E0B89E2B-3BA8-4CAB-B37D-EA5455EB96F0}" destId="{4F369A6B-842E-4514-AE36-3271C2FE6F5C}" srcOrd="0" destOrd="0" presId="urn:microsoft.com/office/officeart/2005/8/layout/lProcess3"/>
    <dgm:cxn modelId="{F53D871B-02A5-417E-9753-9880285B7143}" srcId="{BDBBB29F-B7E1-4196-80F0-F1F8CCFC73DE}" destId="{E8D212B4-62D7-41D6-A1E8-D7E9C4804212}" srcOrd="0" destOrd="0" parTransId="{DD892B56-F390-4457-A074-163BD52FBC90}" sibTransId="{A4EC9538-DFF4-4673-965A-ED5C23AF1C3B}"/>
    <dgm:cxn modelId="{6AF4B943-5F4D-4FD7-B491-C0E848503EB7}" type="presOf" srcId="{259E1DC2-9978-4832-8FE4-27E7776A85C2}" destId="{5E085DA6-CD78-40F3-8027-44E4EB49B308}" srcOrd="0" destOrd="0" presId="urn:microsoft.com/office/officeart/2005/8/layout/lProcess3"/>
    <dgm:cxn modelId="{F5B50EBB-5329-4184-8DA1-D55970B12BA5}" type="presOf" srcId="{908A74E6-5DD9-47AD-89C2-E0C5A0B6C243}" destId="{795A6A67-F0FD-4488-B879-197856707847}" srcOrd="0" destOrd="0" presId="urn:microsoft.com/office/officeart/2005/8/layout/lProcess3"/>
    <dgm:cxn modelId="{F25EAE3E-42FB-4054-9D9D-81F67936F38F}" srcId="{BDBBB29F-B7E1-4196-80F0-F1F8CCFC73DE}" destId="{F3E8BEEF-4867-48AC-A1B1-4D26F657A51E}" srcOrd="1" destOrd="0" parTransId="{882FDD51-D817-47E9-BCE6-9595E0B6D65E}" sibTransId="{16F653B9-BF19-48B4-9FB6-B40CDB3C4730}"/>
    <dgm:cxn modelId="{0AADAAFA-2E3B-4F18-9133-B2638BC74B00}" type="presOf" srcId="{BD340DA3-7A4E-41DC-A5FC-8437F715E6D4}" destId="{956C4CB6-175C-4ADF-BA2B-321748EAA0E9}" srcOrd="0" destOrd="0" presId="urn:microsoft.com/office/officeart/2005/8/layout/lProcess3"/>
    <dgm:cxn modelId="{B9ED4DE4-F6BB-41BD-9C39-F2FC27C55789}" type="presOf" srcId="{ABB86B03-9056-4729-A4AF-CBBCE323BC08}" destId="{388BCBC6-EA5A-42CD-8F7E-473C5827F0E3}" srcOrd="0" destOrd="0" presId="urn:microsoft.com/office/officeart/2005/8/layout/lProcess3"/>
    <dgm:cxn modelId="{19F9C552-9521-4CFE-888D-2DFAA6420EF8}" type="presParOf" srcId="{D82A2769-7D43-4BCA-8E66-99B6317B93EF}" destId="{E90EC853-1647-4688-9129-598143F833D7}" srcOrd="0" destOrd="0" presId="urn:microsoft.com/office/officeart/2005/8/layout/lProcess3"/>
    <dgm:cxn modelId="{1B56B9C3-1250-4431-A765-670426CABB92}" type="presParOf" srcId="{E90EC853-1647-4688-9129-598143F833D7}" destId="{73D32568-D9BD-4EE1-964F-81B323023C80}" srcOrd="0" destOrd="0" presId="urn:microsoft.com/office/officeart/2005/8/layout/lProcess3"/>
    <dgm:cxn modelId="{85ED2851-490F-4B10-8A79-C98C85B9317B}" type="presParOf" srcId="{E90EC853-1647-4688-9129-598143F833D7}" destId="{D423F52E-EDB8-4622-A11E-E618C8C1F312}" srcOrd="1" destOrd="0" presId="urn:microsoft.com/office/officeart/2005/8/layout/lProcess3"/>
    <dgm:cxn modelId="{E3371058-0C62-4805-BEEB-6A34F732D892}" type="presParOf" srcId="{E90EC853-1647-4688-9129-598143F833D7}" destId="{956C4CB6-175C-4ADF-BA2B-321748EAA0E9}" srcOrd="2" destOrd="0" presId="urn:microsoft.com/office/officeart/2005/8/layout/lProcess3"/>
    <dgm:cxn modelId="{A1580C97-67A4-455B-88A5-38B54FE1DBA8}" type="presParOf" srcId="{E90EC853-1647-4688-9129-598143F833D7}" destId="{16B3C5CA-3700-4108-856F-9204068F6190}" srcOrd="3" destOrd="0" presId="urn:microsoft.com/office/officeart/2005/8/layout/lProcess3"/>
    <dgm:cxn modelId="{D7723794-BCAA-463D-A6BF-BFB4828193FC}" type="presParOf" srcId="{E90EC853-1647-4688-9129-598143F833D7}" destId="{62E529D3-1E1B-4EF4-95F4-D146422F549C}" srcOrd="4" destOrd="0" presId="urn:microsoft.com/office/officeart/2005/8/layout/lProcess3"/>
    <dgm:cxn modelId="{0E72AFD5-2A7F-4C0E-AA8B-024D1C44D02B}" type="presParOf" srcId="{D82A2769-7D43-4BCA-8E66-99B6317B93EF}" destId="{9D1AD30A-6B4F-4461-87ED-150DBCE51782}" srcOrd="1" destOrd="0" presId="urn:microsoft.com/office/officeart/2005/8/layout/lProcess3"/>
    <dgm:cxn modelId="{282AD981-1C8D-49C5-BA95-491D38B7F838}" type="presParOf" srcId="{D82A2769-7D43-4BCA-8E66-99B6317B93EF}" destId="{526493F5-400E-42F0-8A33-7508A8D8C4A1}" srcOrd="2" destOrd="0" presId="urn:microsoft.com/office/officeart/2005/8/layout/lProcess3"/>
    <dgm:cxn modelId="{2D41AEB5-88FB-4A14-9EF3-84976018DB4F}" type="presParOf" srcId="{526493F5-400E-42F0-8A33-7508A8D8C4A1}" destId="{D44AEFA6-D3F7-4CF6-A411-3DEB31302D3A}" srcOrd="0" destOrd="0" presId="urn:microsoft.com/office/officeart/2005/8/layout/lProcess3"/>
    <dgm:cxn modelId="{18D955A4-6830-4A1D-B465-60A77C861A3D}" type="presParOf" srcId="{526493F5-400E-42F0-8A33-7508A8D8C4A1}" destId="{A3D77BCF-1B6C-49C9-B07F-A46240C96B5D}" srcOrd="1" destOrd="0" presId="urn:microsoft.com/office/officeart/2005/8/layout/lProcess3"/>
    <dgm:cxn modelId="{55F11E92-B927-44D3-A246-0A4000AA0B62}" type="presParOf" srcId="{526493F5-400E-42F0-8A33-7508A8D8C4A1}" destId="{F81DA9B6-2F94-41FF-AD0B-AC3BA74FE159}" srcOrd="2" destOrd="0" presId="urn:microsoft.com/office/officeart/2005/8/layout/lProcess3"/>
    <dgm:cxn modelId="{5E9BA392-511C-4FEA-A1F4-ABEFD0EF0E07}" type="presParOf" srcId="{526493F5-400E-42F0-8A33-7508A8D8C4A1}" destId="{946319FC-7615-4168-B36B-3EC0856A39DF}" srcOrd="3" destOrd="0" presId="urn:microsoft.com/office/officeart/2005/8/layout/lProcess3"/>
    <dgm:cxn modelId="{BDB9B17E-6877-4D98-A3CE-B170B1058587}" type="presParOf" srcId="{526493F5-400E-42F0-8A33-7508A8D8C4A1}" destId="{9F1B2F02-FAF3-4FFB-9844-8E7212B1BA34}" srcOrd="4" destOrd="0" presId="urn:microsoft.com/office/officeart/2005/8/layout/lProcess3"/>
    <dgm:cxn modelId="{BB822B17-0C7A-4781-8554-1BDE32490C58}" type="presParOf" srcId="{D82A2769-7D43-4BCA-8E66-99B6317B93EF}" destId="{738653A6-05AB-4ED3-B99B-5D43BF2933AD}" srcOrd="3" destOrd="0" presId="urn:microsoft.com/office/officeart/2005/8/layout/lProcess3"/>
    <dgm:cxn modelId="{A2CC6EDA-013C-45CB-9E21-1A5C43A56760}" type="presParOf" srcId="{D82A2769-7D43-4BCA-8E66-99B6317B93EF}" destId="{927FAA04-BF90-40DD-861B-F71D65550D8E}" srcOrd="4" destOrd="0" presId="urn:microsoft.com/office/officeart/2005/8/layout/lProcess3"/>
    <dgm:cxn modelId="{E3383560-CEBA-47DD-BEC7-A2BC73244937}" type="presParOf" srcId="{927FAA04-BF90-40DD-861B-F71D65550D8E}" destId="{795A6A67-F0FD-4488-B879-197856707847}" srcOrd="0" destOrd="0" presId="urn:microsoft.com/office/officeart/2005/8/layout/lProcess3"/>
    <dgm:cxn modelId="{1260FB25-FD14-4EB7-8713-92BBBB82889A}" type="presParOf" srcId="{927FAA04-BF90-40DD-861B-F71D65550D8E}" destId="{CB0D3AC8-8B4C-400C-B262-F5BBDE22C332}" srcOrd="1" destOrd="0" presId="urn:microsoft.com/office/officeart/2005/8/layout/lProcess3"/>
    <dgm:cxn modelId="{AD537435-153B-4F27-B4E2-9AFBD8425060}" type="presParOf" srcId="{927FAA04-BF90-40DD-861B-F71D65550D8E}" destId="{8B6B7A09-2796-4E57-8CDF-A848A9A55357}" srcOrd="2" destOrd="0" presId="urn:microsoft.com/office/officeart/2005/8/layout/lProcess3"/>
    <dgm:cxn modelId="{4331BC9F-997D-492D-BCE3-1FED8248B80F}" type="presParOf" srcId="{927FAA04-BF90-40DD-861B-F71D65550D8E}" destId="{35669D35-195A-4970-92CB-3B72FC8C1A1D}" srcOrd="3" destOrd="0" presId="urn:microsoft.com/office/officeart/2005/8/layout/lProcess3"/>
    <dgm:cxn modelId="{19C1BC97-D141-4F40-A53D-E3B7ABFB0047}" type="presParOf" srcId="{927FAA04-BF90-40DD-861B-F71D65550D8E}" destId="{388BCBC6-EA5A-42CD-8F7E-473C5827F0E3}" srcOrd="4" destOrd="0" presId="urn:microsoft.com/office/officeart/2005/8/layout/lProcess3"/>
    <dgm:cxn modelId="{0703C717-14C4-4294-83F5-2E6C79DEEA34}" type="presParOf" srcId="{D82A2769-7D43-4BCA-8E66-99B6317B93EF}" destId="{EE398731-C56C-4D46-AEBB-440462AAA567}" srcOrd="5" destOrd="0" presId="urn:microsoft.com/office/officeart/2005/8/layout/lProcess3"/>
    <dgm:cxn modelId="{91699EF0-E6B7-4860-A813-72238EBD2BD0}" type="presParOf" srcId="{D82A2769-7D43-4BCA-8E66-99B6317B93EF}" destId="{801033CA-8A51-4426-B945-5476EE669745}" srcOrd="6" destOrd="0" presId="urn:microsoft.com/office/officeart/2005/8/layout/lProcess3"/>
    <dgm:cxn modelId="{A3FAF616-3687-4AE4-8C50-6D3113BD5777}" type="presParOf" srcId="{801033CA-8A51-4426-B945-5476EE669745}" destId="{4F369A6B-842E-4514-AE36-3271C2FE6F5C}" srcOrd="0" destOrd="0" presId="urn:microsoft.com/office/officeart/2005/8/layout/lProcess3"/>
    <dgm:cxn modelId="{057B6290-1386-49D4-A460-EA0FA1423BE7}" type="presParOf" srcId="{801033CA-8A51-4426-B945-5476EE669745}" destId="{1DE47B59-3E2A-4C0E-ABAE-2FB579B257E0}" srcOrd="1" destOrd="0" presId="urn:microsoft.com/office/officeart/2005/8/layout/lProcess3"/>
    <dgm:cxn modelId="{654A794D-70A5-46E6-A5BF-00E2523F0CBC}" type="presParOf" srcId="{801033CA-8A51-4426-B945-5476EE669745}" destId="{5E085DA6-CD78-40F3-8027-44E4EB49B308}" srcOrd="2" destOrd="0" presId="urn:microsoft.com/office/officeart/2005/8/layout/lProcess3"/>
    <dgm:cxn modelId="{56D69D17-52A2-43C6-AE58-FB8DB01D0CD5}" type="presParOf" srcId="{801033CA-8A51-4426-B945-5476EE669745}" destId="{F24BB855-913E-4268-A410-61790E5339A4}" srcOrd="3" destOrd="0" presId="urn:microsoft.com/office/officeart/2005/8/layout/lProcess3"/>
    <dgm:cxn modelId="{1F0857F1-AB8B-4945-9B1C-D152D230469A}" type="presParOf" srcId="{801033CA-8A51-4426-B945-5476EE669745}" destId="{8A0FE7A1-A09F-4241-87E0-B93DCBDCE64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75DF89-64EB-46C7-9FA9-E8358C679679}" type="doc">
      <dgm:prSet loTypeId="urn:microsoft.com/office/officeart/2005/8/layout/h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C1BB372-92E2-4E8F-B69F-E961BB40BEA1}">
      <dgm:prSet phldrT="[Текст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Всего семей –  110</a:t>
          </a:r>
          <a:r>
            <a:rPr lang="ru-RU" sz="28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 (2020 г. – 126) </a:t>
          </a:r>
          <a:endParaRPr lang="ru-RU" sz="28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C9F0C8-6841-44AF-AE1C-39EC177107F9}" type="parTrans" cxnId="{A4AEA89A-3E75-493D-98E6-7C1C2863AAA3}">
      <dgm:prSet/>
      <dgm:spPr/>
      <dgm:t>
        <a:bodyPr/>
        <a:lstStyle/>
        <a:p>
          <a:endParaRPr lang="ru-RU"/>
        </a:p>
      </dgm:t>
    </dgm:pt>
    <dgm:pt modelId="{AD225E44-780F-4253-9343-D258661E2000}" type="sibTrans" cxnId="{A4AEA89A-3E75-493D-98E6-7C1C2863AAA3}">
      <dgm:prSet/>
      <dgm:spPr/>
      <dgm:t>
        <a:bodyPr/>
        <a:lstStyle/>
        <a:p>
          <a:endParaRPr lang="ru-RU"/>
        </a:p>
      </dgm:t>
    </dgm:pt>
    <dgm:pt modelId="{EF9EE5F9-0DD0-4E42-9750-BA4CD41CC5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Полные</a:t>
          </a:r>
        </a:p>
        <a:p>
          <a:endParaRPr lang="ru-RU" sz="2000" b="1" dirty="0" smtClean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2000" b="1" dirty="0" smtClean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2000" b="1" dirty="0" smtClean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2000" b="1" dirty="0" smtClean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82</a:t>
          </a:r>
          <a:endParaRPr lang="ru-RU" sz="20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C7891F-27B6-4730-8E07-D6FEF16DA273}" type="parTrans" cxnId="{3BABC1E5-30B6-489C-BA09-5C7FDAD1D1B4}">
      <dgm:prSet/>
      <dgm:spPr/>
      <dgm:t>
        <a:bodyPr/>
        <a:lstStyle/>
        <a:p>
          <a:endParaRPr lang="ru-RU"/>
        </a:p>
      </dgm:t>
    </dgm:pt>
    <dgm:pt modelId="{9A7F7D4C-EDB0-435E-8878-59208399F127}" type="sibTrans" cxnId="{3BABC1E5-30B6-489C-BA09-5C7FDAD1D1B4}">
      <dgm:prSet/>
      <dgm:spPr/>
      <dgm:t>
        <a:bodyPr/>
        <a:lstStyle/>
        <a:p>
          <a:endParaRPr lang="ru-RU"/>
        </a:p>
      </dgm:t>
    </dgm:pt>
    <dgm:pt modelId="{82193E49-DE48-4990-A1F8-EAA8F23ABF5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Неполные</a:t>
          </a:r>
        </a:p>
        <a:p>
          <a:endParaRPr lang="ru-RU" sz="2000" b="1" dirty="0" smtClean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2000" b="1" dirty="0" smtClean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2000" b="1" dirty="0" smtClean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2000" b="1" dirty="0" smtClean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28</a:t>
          </a:r>
          <a:endParaRPr lang="ru-RU" sz="20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65F9F5-98C0-4611-B90A-C2CF2D8E9606}" type="parTrans" cxnId="{3961CCED-7B12-473A-821A-7453A41C682A}">
      <dgm:prSet/>
      <dgm:spPr/>
      <dgm:t>
        <a:bodyPr/>
        <a:lstStyle/>
        <a:p>
          <a:endParaRPr lang="ru-RU"/>
        </a:p>
      </dgm:t>
    </dgm:pt>
    <dgm:pt modelId="{29E6CF93-698E-4A75-AEA9-4F97C30C33ED}" type="sibTrans" cxnId="{3961CCED-7B12-473A-821A-7453A41C682A}">
      <dgm:prSet/>
      <dgm:spPr/>
      <dgm:t>
        <a:bodyPr/>
        <a:lstStyle/>
        <a:p>
          <a:endParaRPr lang="ru-RU"/>
        </a:p>
      </dgm:t>
    </dgm:pt>
    <dgm:pt modelId="{8D34983D-1E4E-435E-ACE5-9D5FFF6CF5E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Многодетные</a:t>
          </a:r>
        </a:p>
        <a:p>
          <a:endParaRPr lang="ru-RU" sz="1600" b="1" dirty="0" smtClean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2000" b="1" dirty="0" smtClean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2000" b="1" dirty="0" smtClean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2000" b="1" dirty="0" smtClean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29</a:t>
          </a:r>
          <a:endParaRPr lang="ru-RU" sz="20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631578-A5A6-4E6F-83CA-DD2D8ACCD4A6}" type="parTrans" cxnId="{363A41CA-368D-4B76-A96B-2EE839246E33}">
      <dgm:prSet/>
      <dgm:spPr/>
      <dgm:t>
        <a:bodyPr/>
        <a:lstStyle/>
        <a:p>
          <a:endParaRPr lang="ru-RU"/>
        </a:p>
      </dgm:t>
    </dgm:pt>
    <dgm:pt modelId="{F08B7FD2-7DD3-493A-A912-F5DB46428EC8}" type="sibTrans" cxnId="{363A41CA-368D-4B76-A96B-2EE839246E33}">
      <dgm:prSet/>
      <dgm:spPr/>
      <dgm:t>
        <a:bodyPr/>
        <a:lstStyle/>
        <a:p>
          <a:endParaRPr lang="ru-RU"/>
        </a:p>
      </dgm:t>
    </dgm:pt>
    <dgm:pt modelId="{1A4F1FD4-A7EF-4B81-B048-C5989EA2DDE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Дети-</a:t>
          </a:r>
        </a:p>
        <a:p>
          <a:r>
            <a:rPr lang="ru-RU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инвалиды</a:t>
          </a:r>
        </a:p>
        <a:p>
          <a:endParaRPr lang="ru-RU" sz="2000" b="1" dirty="0" smtClean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2000" b="1" dirty="0" smtClean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ru-RU" sz="2000" b="1" dirty="0" smtClean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ru-RU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66</a:t>
          </a:r>
        </a:p>
      </dgm:t>
    </dgm:pt>
    <dgm:pt modelId="{DBAC8D94-BDB5-4FE8-BB3D-A01EA5D9BA69}" type="parTrans" cxnId="{6CF27906-EA5A-4A8B-A3C4-5D5605DF90EF}">
      <dgm:prSet/>
      <dgm:spPr/>
      <dgm:t>
        <a:bodyPr/>
        <a:lstStyle/>
        <a:p>
          <a:endParaRPr lang="ru-RU"/>
        </a:p>
      </dgm:t>
    </dgm:pt>
    <dgm:pt modelId="{F9FC1DA2-894E-4E87-9BE6-0171A20F18E0}" type="sibTrans" cxnId="{6CF27906-EA5A-4A8B-A3C4-5D5605DF90EF}">
      <dgm:prSet/>
      <dgm:spPr/>
      <dgm:t>
        <a:bodyPr/>
        <a:lstStyle/>
        <a:p>
          <a:endParaRPr lang="ru-RU"/>
        </a:p>
      </dgm:t>
    </dgm:pt>
    <dgm:pt modelId="{35ECE5CD-8CFF-4E42-956A-F42650E02C8B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Опекаемые</a:t>
          </a:r>
        </a:p>
        <a:p>
          <a:pPr algn="ctr"/>
          <a:endParaRPr lang="ru-RU" sz="2000" b="1" dirty="0" smtClean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ru-RU" sz="2000" b="1" dirty="0" smtClean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ru-RU" sz="2000" b="1" dirty="0" smtClean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endParaRPr lang="ru-RU" sz="2000" b="1" dirty="0" smtClean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ru-RU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rPr>
            <a:t>5</a:t>
          </a:r>
          <a:endParaRPr lang="ru-RU" sz="2000" b="1" dirty="0">
            <a:solidFill>
              <a:srgbClr val="00339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CE8855-16C2-4DFF-AC7C-E9AB9D397901}" type="sibTrans" cxnId="{16A2EC9A-49FC-477E-AE9F-7E867D9E5198}">
      <dgm:prSet/>
      <dgm:spPr/>
      <dgm:t>
        <a:bodyPr/>
        <a:lstStyle/>
        <a:p>
          <a:endParaRPr lang="ru-RU"/>
        </a:p>
      </dgm:t>
    </dgm:pt>
    <dgm:pt modelId="{E454002A-7DE8-42F7-82A4-07BCD3AFAFC8}" type="parTrans" cxnId="{16A2EC9A-49FC-477E-AE9F-7E867D9E5198}">
      <dgm:prSet/>
      <dgm:spPr/>
      <dgm:t>
        <a:bodyPr/>
        <a:lstStyle/>
        <a:p>
          <a:endParaRPr lang="ru-RU"/>
        </a:p>
      </dgm:t>
    </dgm:pt>
    <dgm:pt modelId="{569BF471-4A25-40C9-B7A3-32DBF134C18F}" type="pres">
      <dgm:prSet presAssocID="{FF75DF89-64EB-46C7-9FA9-E8358C67967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A6E030-06CB-4599-8312-2EECFE35A155}" type="pres">
      <dgm:prSet presAssocID="{DC1BB372-92E2-4E8F-B69F-E961BB40BEA1}" presName="roof" presStyleLbl="dkBgShp" presStyleIdx="0" presStyleCnt="2" custLinFactNeighborX="13821" custLinFactNeighborY="-514"/>
      <dgm:spPr/>
      <dgm:t>
        <a:bodyPr/>
        <a:lstStyle/>
        <a:p>
          <a:endParaRPr lang="ru-RU"/>
        </a:p>
      </dgm:t>
    </dgm:pt>
    <dgm:pt modelId="{FC1DD14E-E225-4BDE-A086-529457F13A9A}" type="pres">
      <dgm:prSet presAssocID="{DC1BB372-92E2-4E8F-B69F-E961BB40BEA1}" presName="pillars" presStyleCnt="0"/>
      <dgm:spPr/>
      <dgm:t>
        <a:bodyPr/>
        <a:lstStyle/>
        <a:p>
          <a:endParaRPr lang="ru-RU"/>
        </a:p>
      </dgm:t>
    </dgm:pt>
    <dgm:pt modelId="{91A34B8D-CBFE-45D0-85E8-FC2D974D0602}" type="pres">
      <dgm:prSet presAssocID="{DC1BB372-92E2-4E8F-B69F-E961BB40BEA1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8A7E9-F16F-4887-A24A-945193BF0ACE}" type="pres">
      <dgm:prSet presAssocID="{82193E49-DE48-4990-A1F8-EAA8F23ABF50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7B3561-0980-4399-8317-31DAD8743FB2}" type="pres">
      <dgm:prSet presAssocID="{35ECE5CD-8CFF-4E42-956A-F42650E02C8B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D9249-8145-4F0A-86BC-0AEE915C8233}" type="pres">
      <dgm:prSet presAssocID="{8D34983D-1E4E-435E-ACE5-9D5FFF6CF5E5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05287-FAE3-4FDB-AAE0-30E3E4226498}" type="pres">
      <dgm:prSet presAssocID="{1A4F1FD4-A7EF-4B81-B048-C5989EA2DDE2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DB42A-C2D1-408F-BB26-3F2B558BC7D8}" type="pres">
      <dgm:prSet presAssocID="{DC1BB372-92E2-4E8F-B69F-E961BB40BEA1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052E1075-6F19-4EB1-839F-AE488317E78A}" type="presOf" srcId="{DC1BB372-92E2-4E8F-B69F-E961BB40BEA1}" destId="{3CA6E030-06CB-4599-8312-2EECFE35A155}" srcOrd="0" destOrd="0" presId="urn:microsoft.com/office/officeart/2005/8/layout/hList3"/>
    <dgm:cxn modelId="{3961CCED-7B12-473A-821A-7453A41C682A}" srcId="{DC1BB372-92E2-4E8F-B69F-E961BB40BEA1}" destId="{82193E49-DE48-4990-A1F8-EAA8F23ABF50}" srcOrd="1" destOrd="0" parTransId="{9065F9F5-98C0-4611-B90A-C2CF2D8E9606}" sibTransId="{29E6CF93-698E-4A75-AEA9-4F97C30C33ED}"/>
    <dgm:cxn modelId="{AEDEB53A-CBBE-4E38-A19C-0D359EE2D580}" type="presOf" srcId="{8D34983D-1E4E-435E-ACE5-9D5FFF6CF5E5}" destId="{4ECD9249-8145-4F0A-86BC-0AEE915C8233}" srcOrd="0" destOrd="0" presId="urn:microsoft.com/office/officeart/2005/8/layout/hList3"/>
    <dgm:cxn modelId="{3BABC1E5-30B6-489C-BA09-5C7FDAD1D1B4}" srcId="{DC1BB372-92E2-4E8F-B69F-E961BB40BEA1}" destId="{EF9EE5F9-0DD0-4E42-9750-BA4CD41CC5F6}" srcOrd="0" destOrd="0" parTransId="{87C7891F-27B6-4730-8E07-D6FEF16DA273}" sibTransId="{9A7F7D4C-EDB0-435E-8878-59208399F127}"/>
    <dgm:cxn modelId="{CA3669E1-C138-41F9-B5BF-3D5800D560D0}" type="presOf" srcId="{1A4F1FD4-A7EF-4B81-B048-C5989EA2DDE2}" destId="{08A05287-FAE3-4FDB-AAE0-30E3E4226498}" srcOrd="0" destOrd="0" presId="urn:microsoft.com/office/officeart/2005/8/layout/hList3"/>
    <dgm:cxn modelId="{A4AEA89A-3E75-493D-98E6-7C1C2863AAA3}" srcId="{FF75DF89-64EB-46C7-9FA9-E8358C679679}" destId="{DC1BB372-92E2-4E8F-B69F-E961BB40BEA1}" srcOrd="0" destOrd="0" parTransId="{50C9F0C8-6841-44AF-AE1C-39EC177107F9}" sibTransId="{AD225E44-780F-4253-9343-D258661E2000}"/>
    <dgm:cxn modelId="{6D0738C0-4547-4A23-82BC-8CAA5EC3DE61}" type="presOf" srcId="{82193E49-DE48-4990-A1F8-EAA8F23ABF50}" destId="{9278A7E9-F16F-4887-A24A-945193BF0ACE}" srcOrd="0" destOrd="0" presId="urn:microsoft.com/office/officeart/2005/8/layout/hList3"/>
    <dgm:cxn modelId="{824AFD88-5656-4088-B337-62683685AFE3}" type="presOf" srcId="{EF9EE5F9-0DD0-4E42-9750-BA4CD41CC5F6}" destId="{91A34B8D-CBFE-45D0-85E8-FC2D974D0602}" srcOrd="0" destOrd="0" presId="urn:microsoft.com/office/officeart/2005/8/layout/hList3"/>
    <dgm:cxn modelId="{363A41CA-368D-4B76-A96B-2EE839246E33}" srcId="{DC1BB372-92E2-4E8F-B69F-E961BB40BEA1}" destId="{8D34983D-1E4E-435E-ACE5-9D5FFF6CF5E5}" srcOrd="3" destOrd="0" parTransId="{13631578-A5A6-4E6F-83CA-DD2D8ACCD4A6}" sibTransId="{F08B7FD2-7DD3-493A-A912-F5DB46428EC8}"/>
    <dgm:cxn modelId="{16A2EC9A-49FC-477E-AE9F-7E867D9E5198}" srcId="{DC1BB372-92E2-4E8F-B69F-E961BB40BEA1}" destId="{35ECE5CD-8CFF-4E42-956A-F42650E02C8B}" srcOrd="2" destOrd="0" parTransId="{E454002A-7DE8-42F7-82A4-07BCD3AFAFC8}" sibTransId="{BFCE8855-16C2-4DFF-AC7C-E9AB9D397901}"/>
    <dgm:cxn modelId="{D53E54A3-73CB-4DAF-B2C8-EBA42C566499}" type="presOf" srcId="{FF75DF89-64EB-46C7-9FA9-E8358C679679}" destId="{569BF471-4A25-40C9-B7A3-32DBF134C18F}" srcOrd="0" destOrd="0" presId="urn:microsoft.com/office/officeart/2005/8/layout/hList3"/>
    <dgm:cxn modelId="{E18FE321-9332-4505-AD90-EE97ACA42CB5}" type="presOf" srcId="{35ECE5CD-8CFF-4E42-956A-F42650E02C8B}" destId="{207B3561-0980-4399-8317-31DAD8743FB2}" srcOrd="0" destOrd="0" presId="urn:microsoft.com/office/officeart/2005/8/layout/hList3"/>
    <dgm:cxn modelId="{6CF27906-EA5A-4A8B-A3C4-5D5605DF90EF}" srcId="{DC1BB372-92E2-4E8F-B69F-E961BB40BEA1}" destId="{1A4F1FD4-A7EF-4B81-B048-C5989EA2DDE2}" srcOrd="4" destOrd="0" parTransId="{DBAC8D94-BDB5-4FE8-BB3D-A01EA5D9BA69}" sibTransId="{F9FC1DA2-894E-4E87-9BE6-0171A20F18E0}"/>
    <dgm:cxn modelId="{FEA3C10A-7C5F-49F9-90DC-428EFB2592C5}" type="presParOf" srcId="{569BF471-4A25-40C9-B7A3-32DBF134C18F}" destId="{3CA6E030-06CB-4599-8312-2EECFE35A155}" srcOrd="0" destOrd="0" presId="urn:microsoft.com/office/officeart/2005/8/layout/hList3"/>
    <dgm:cxn modelId="{1B5B47EE-0720-4342-A99D-8618DC23C42D}" type="presParOf" srcId="{569BF471-4A25-40C9-B7A3-32DBF134C18F}" destId="{FC1DD14E-E225-4BDE-A086-529457F13A9A}" srcOrd="1" destOrd="0" presId="urn:microsoft.com/office/officeart/2005/8/layout/hList3"/>
    <dgm:cxn modelId="{09C49555-076C-4BA6-803D-3952EFF0B514}" type="presParOf" srcId="{FC1DD14E-E225-4BDE-A086-529457F13A9A}" destId="{91A34B8D-CBFE-45D0-85E8-FC2D974D0602}" srcOrd="0" destOrd="0" presId="urn:microsoft.com/office/officeart/2005/8/layout/hList3"/>
    <dgm:cxn modelId="{670A0603-D5E8-4E91-9D42-C4E136B75924}" type="presParOf" srcId="{FC1DD14E-E225-4BDE-A086-529457F13A9A}" destId="{9278A7E9-F16F-4887-A24A-945193BF0ACE}" srcOrd="1" destOrd="0" presId="urn:microsoft.com/office/officeart/2005/8/layout/hList3"/>
    <dgm:cxn modelId="{CC428E1A-3D57-402C-9024-1B3DDAE31FE8}" type="presParOf" srcId="{FC1DD14E-E225-4BDE-A086-529457F13A9A}" destId="{207B3561-0980-4399-8317-31DAD8743FB2}" srcOrd="2" destOrd="0" presId="urn:microsoft.com/office/officeart/2005/8/layout/hList3"/>
    <dgm:cxn modelId="{58AC4460-3B88-47C1-90B0-D05D576AF4DB}" type="presParOf" srcId="{FC1DD14E-E225-4BDE-A086-529457F13A9A}" destId="{4ECD9249-8145-4F0A-86BC-0AEE915C8233}" srcOrd="3" destOrd="0" presId="urn:microsoft.com/office/officeart/2005/8/layout/hList3"/>
    <dgm:cxn modelId="{3423256D-2FB4-4B7C-AB4C-0D89E3494616}" type="presParOf" srcId="{FC1DD14E-E225-4BDE-A086-529457F13A9A}" destId="{08A05287-FAE3-4FDB-AAE0-30E3E4226498}" srcOrd="4" destOrd="0" presId="urn:microsoft.com/office/officeart/2005/8/layout/hList3"/>
    <dgm:cxn modelId="{C7E54A11-AF8F-4F61-A90F-1D246588F0A2}" type="presParOf" srcId="{569BF471-4A25-40C9-B7A3-32DBF134C18F}" destId="{810DB42A-C2D1-408F-BB26-3F2B558BC7D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6A009B-675F-4EA6-A72B-7198346B9940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A629136-764D-47DC-ADFC-EB101C28CFE5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800" b="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Субсидии на финансовое обеспечение выполнения государственного задания составили – </a:t>
          </a:r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35 500 800,00 руб. (2020 год - 34 820 560,00 руб.)</a:t>
          </a:r>
        </a:p>
        <a:p>
          <a:pPr algn="l"/>
          <a:r>
            <a:rPr lang="ru-RU" sz="1800" b="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    Субсидии на иные цели –</a:t>
          </a:r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348 300,00 руб.   (2020 г.-473 772,03 руб.)</a:t>
          </a:r>
          <a:endParaRPr lang="ru-RU" sz="1800" b="1" dirty="0">
            <a:solidFill>
              <a:schemeClr val="accent4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51711D-1900-4C6A-A249-67614A57C8CC}" type="parTrans" cxnId="{D20A80C1-9219-4893-B47E-7262B29B542A}">
      <dgm:prSet/>
      <dgm:spPr/>
      <dgm:t>
        <a:bodyPr/>
        <a:lstStyle/>
        <a:p>
          <a:endParaRPr lang="ru-RU"/>
        </a:p>
      </dgm:t>
    </dgm:pt>
    <dgm:pt modelId="{0AEC7BAA-44B6-4B39-9B54-7C7E423EA2B6}" type="sibTrans" cxnId="{D20A80C1-9219-4893-B47E-7262B29B542A}">
      <dgm:prSet/>
      <dgm:spPr/>
      <dgm:t>
        <a:bodyPr/>
        <a:lstStyle/>
        <a:p>
          <a:endParaRPr lang="ru-RU"/>
        </a:p>
      </dgm:t>
    </dgm:pt>
    <dgm:pt modelId="{44878B09-9144-463C-9D28-5B6BB2796103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800" b="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Укрепление материально-технической базы учреждения –  </a:t>
          </a:r>
        </a:p>
        <a:p>
          <a:pPr algn="ctr"/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915 840,91руб. (2020 год- 619 219,34 руб.)</a:t>
          </a:r>
        </a:p>
      </dgm:t>
    </dgm:pt>
    <dgm:pt modelId="{9ABD110A-1BA2-4E54-AE8B-108590F70098}" type="parTrans" cxnId="{9FC2FD50-5A5F-4625-A55C-37218DC2CB05}">
      <dgm:prSet/>
      <dgm:spPr/>
      <dgm:t>
        <a:bodyPr/>
        <a:lstStyle/>
        <a:p>
          <a:endParaRPr lang="ru-RU"/>
        </a:p>
      </dgm:t>
    </dgm:pt>
    <dgm:pt modelId="{8B24EE94-4F2F-49D6-B9A4-A8A64C426EB8}" type="sibTrans" cxnId="{9FC2FD50-5A5F-4625-A55C-37218DC2CB05}">
      <dgm:prSet/>
      <dgm:spPr/>
      <dgm:t>
        <a:bodyPr/>
        <a:lstStyle/>
        <a:p>
          <a:endParaRPr lang="ru-RU"/>
        </a:p>
      </dgm:t>
    </dgm:pt>
    <dgm:pt modelId="{CB787DF1-63FB-42C5-8A6F-04181723EA9B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800" b="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Повышение безопасности и улучшение санитарно-эпидемиологического состояния 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658 190, 00 руб. (2020 год – 636 000,00 руб.)</a:t>
          </a:r>
        </a:p>
      </dgm:t>
    </dgm:pt>
    <dgm:pt modelId="{7484A61E-6447-4409-B7CD-4CBE83A3404D}" type="parTrans" cxnId="{52E96CC5-4049-4DAC-8AD6-D10C8695208B}">
      <dgm:prSet/>
      <dgm:spPr/>
      <dgm:t>
        <a:bodyPr/>
        <a:lstStyle/>
        <a:p>
          <a:endParaRPr lang="ru-RU"/>
        </a:p>
      </dgm:t>
    </dgm:pt>
    <dgm:pt modelId="{33A77920-8577-40C3-9EE2-FFE24E1F7036}" type="sibTrans" cxnId="{52E96CC5-4049-4DAC-8AD6-D10C8695208B}">
      <dgm:prSet/>
      <dgm:spPr/>
      <dgm:t>
        <a:bodyPr/>
        <a:lstStyle/>
        <a:p>
          <a:endParaRPr lang="ru-RU"/>
        </a:p>
      </dgm:t>
    </dgm:pt>
    <dgm:pt modelId="{D85A8D25-29CA-4624-8FD6-D886D0363508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800" b="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Мероприятия комплексной безопасности  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</a:t>
          </a:r>
        </a:p>
        <a:p>
          <a:pPr algn="ctr"/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297 140,00 руб. (2020 г. -633 120,00 руб.) </a:t>
          </a:r>
        </a:p>
      </dgm:t>
    </dgm:pt>
    <dgm:pt modelId="{362D547E-CEDD-496E-85CE-D8F6CF1DEE27}" type="parTrans" cxnId="{34880929-A2C7-4A7D-95DC-608521C7C3B8}">
      <dgm:prSet/>
      <dgm:spPr/>
      <dgm:t>
        <a:bodyPr/>
        <a:lstStyle/>
        <a:p>
          <a:endParaRPr lang="ru-RU"/>
        </a:p>
      </dgm:t>
    </dgm:pt>
    <dgm:pt modelId="{04C101DB-8C77-428E-B387-14564D6B2E83}" type="sibTrans" cxnId="{34880929-A2C7-4A7D-95DC-608521C7C3B8}">
      <dgm:prSet/>
      <dgm:spPr/>
      <dgm:t>
        <a:bodyPr/>
        <a:lstStyle/>
        <a:p>
          <a:endParaRPr lang="ru-RU"/>
        </a:p>
      </dgm:t>
    </dgm:pt>
    <dgm:pt modelId="{BA1AB434-2B8D-4E19-83C0-A11FA108878F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ru-RU" sz="1800" b="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Мероприятия по охране труда работников –</a:t>
          </a:r>
          <a:r>
            <a:rPr lang="ru-RU" sz="1800" b="1" dirty="0" smtClean="0"/>
            <a:t>2 623 253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</a:rPr>
            <a:t>,00 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руб.</a:t>
          </a:r>
        </a:p>
        <a:p>
          <a:pPr algn="ctr"/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(2020 год- 1 626 320,00 руб.)</a:t>
          </a:r>
        </a:p>
      </dgm:t>
    </dgm:pt>
    <dgm:pt modelId="{784AF892-34D1-4CF3-9C03-C0EF7A717F64}" type="parTrans" cxnId="{A47D06C4-95B6-4608-BAC5-C49FA2EB24D5}">
      <dgm:prSet/>
      <dgm:spPr/>
      <dgm:t>
        <a:bodyPr/>
        <a:lstStyle/>
        <a:p>
          <a:endParaRPr lang="ru-RU"/>
        </a:p>
      </dgm:t>
    </dgm:pt>
    <dgm:pt modelId="{92CBB2F9-7824-42C8-ABA1-AC5BE2EBB3D2}" type="sibTrans" cxnId="{A47D06C4-95B6-4608-BAC5-C49FA2EB24D5}">
      <dgm:prSet/>
      <dgm:spPr/>
      <dgm:t>
        <a:bodyPr/>
        <a:lstStyle/>
        <a:p>
          <a:endParaRPr lang="ru-RU"/>
        </a:p>
      </dgm:t>
    </dgm:pt>
    <dgm:pt modelId="{08376BE0-8D33-4AFE-95FE-D65100C32EB6}">
      <dgm:prSet custT="1"/>
      <dgm:spPr>
        <a:solidFill>
          <a:schemeClr val="tx2">
            <a:lumMod val="10000"/>
            <a:lumOff val="90000"/>
          </a:schemeClr>
        </a:solidFill>
        <a:ln>
          <a:solidFill>
            <a:schemeClr val="tx2">
              <a:lumMod val="90000"/>
              <a:lumOff val="10000"/>
            </a:schemeClr>
          </a:solidFill>
        </a:ln>
      </dgm:spPr>
      <dgm:t>
        <a:bodyPr/>
        <a:lstStyle/>
        <a:p>
          <a:pPr algn="ctr"/>
          <a:r>
            <a:rPr lang="ru-RU" sz="1800" b="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Сумма средств, полученных в качестве платы за предоставленные платные услуги  - </a:t>
          </a:r>
          <a:r>
            <a:rPr lang="ru-RU" sz="18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263 470,00 руб. (2020 год – 326 695,00 руб.)</a:t>
          </a:r>
        </a:p>
      </dgm:t>
    </dgm:pt>
    <dgm:pt modelId="{762DCA25-4658-4219-8D7C-7C7B03CAFD7E}" type="parTrans" cxnId="{D18214E0-9B89-46D7-97A4-806CD4D83309}">
      <dgm:prSet/>
      <dgm:spPr/>
      <dgm:t>
        <a:bodyPr/>
        <a:lstStyle/>
        <a:p>
          <a:endParaRPr lang="ru-RU"/>
        </a:p>
      </dgm:t>
    </dgm:pt>
    <dgm:pt modelId="{3A37E6AC-6064-4380-9A37-AE4D2BC42387}" type="sibTrans" cxnId="{D18214E0-9B89-46D7-97A4-806CD4D83309}">
      <dgm:prSet/>
      <dgm:spPr/>
      <dgm:t>
        <a:bodyPr/>
        <a:lstStyle/>
        <a:p>
          <a:endParaRPr lang="ru-RU"/>
        </a:p>
      </dgm:t>
    </dgm:pt>
    <dgm:pt modelId="{2BF7BF80-E3E0-451A-8BC8-4A5799DCF084}" type="pres">
      <dgm:prSet presAssocID="{096A009B-675F-4EA6-A72B-7198346B99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2E6DAD-4C3E-4805-BF87-70ED2FE60887}" type="pres">
      <dgm:prSet presAssocID="{EA629136-764D-47DC-ADFC-EB101C28CFE5}" presName="parentLin" presStyleCnt="0"/>
      <dgm:spPr/>
      <dgm:t>
        <a:bodyPr/>
        <a:lstStyle/>
        <a:p>
          <a:endParaRPr lang="ru-RU"/>
        </a:p>
      </dgm:t>
    </dgm:pt>
    <dgm:pt modelId="{70F86176-FCC2-455C-AECD-51BD7E2F4109}" type="pres">
      <dgm:prSet presAssocID="{EA629136-764D-47DC-ADFC-EB101C28CFE5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C30AA8E-BA8C-4FD7-9CE6-00C73ADECE0E}" type="pres">
      <dgm:prSet presAssocID="{EA629136-764D-47DC-ADFC-EB101C28CFE5}" presName="parentText" presStyleLbl="node1" presStyleIdx="0" presStyleCnt="6" custScaleX="163265" custScaleY="298639" custLinFactNeighborX="1571" custLinFactNeighborY="-292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EF3A4-D904-4FAB-8DFA-87C49194B1C9}" type="pres">
      <dgm:prSet presAssocID="{EA629136-764D-47DC-ADFC-EB101C28CFE5}" presName="negativeSpace" presStyleCnt="0"/>
      <dgm:spPr/>
      <dgm:t>
        <a:bodyPr/>
        <a:lstStyle/>
        <a:p>
          <a:endParaRPr lang="ru-RU"/>
        </a:p>
      </dgm:t>
    </dgm:pt>
    <dgm:pt modelId="{B4AE3BCC-E069-436F-B2E2-986D9625EBAD}" type="pres">
      <dgm:prSet presAssocID="{EA629136-764D-47DC-ADFC-EB101C28CFE5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86F76B-1601-4B73-90FA-A547788B78E0}" type="pres">
      <dgm:prSet presAssocID="{0AEC7BAA-44B6-4B39-9B54-7C7E423EA2B6}" presName="spaceBetweenRectangles" presStyleCnt="0"/>
      <dgm:spPr/>
      <dgm:t>
        <a:bodyPr/>
        <a:lstStyle/>
        <a:p>
          <a:endParaRPr lang="ru-RU"/>
        </a:p>
      </dgm:t>
    </dgm:pt>
    <dgm:pt modelId="{1C25D743-3A6C-4141-AC71-219D9AB63482}" type="pres">
      <dgm:prSet presAssocID="{44878B09-9144-463C-9D28-5B6BB2796103}" presName="parentLin" presStyleCnt="0"/>
      <dgm:spPr/>
      <dgm:t>
        <a:bodyPr/>
        <a:lstStyle/>
        <a:p>
          <a:endParaRPr lang="ru-RU"/>
        </a:p>
      </dgm:t>
    </dgm:pt>
    <dgm:pt modelId="{BB7C6E2F-CDFF-4769-8CB4-24588E2D49C0}" type="pres">
      <dgm:prSet presAssocID="{44878B09-9144-463C-9D28-5B6BB2796103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B1E41DD-D1E3-452D-A296-62B5DD3830E9}" type="pres">
      <dgm:prSet presAssocID="{44878B09-9144-463C-9D28-5B6BB2796103}" presName="parentText" presStyleLbl="node1" presStyleIdx="1" presStyleCnt="6" custScaleX="163265" custLinFactNeighborX="1781" custLinFactNeighborY="-11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C5B9D-A4CA-43AC-956A-02B4C77FB58A}" type="pres">
      <dgm:prSet presAssocID="{44878B09-9144-463C-9D28-5B6BB2796103}" presName="negativeSpace" presStyleCnt="0"/>
      <dgm:spPr/>
      <dgm:t>
        <a:bodyPr/>
        <a:lstStyle/>
        <a:p>
          <a:endParaRPr lang="ru-RU"/>
        </a:p>
      </dgm:t>
    </dgm:pt>
    <dgm:pt modelId="{CC078731-462F-4D41-9E2C-9AFF653A214B}" type="pres">
      <dgm:prSet presAssocID="{44878B09-9144-463C-9D28-5B6BB2796103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E7E62-DF7E-4B42-B911-B8B70B3141C3}" type="pres">
      <dgm:prSet presAssocID="{8B24EE94-4F2F-49D6-B9A4-A8A64C426EB8}" presName="spaceBetweenRectangles" presStyleCnt="0"/>
      <dgm:spPr/>
      <dgm:t>
        <a:bodyPr/>
        <a:lstStyle/>
        <a:p>
          <a:endParaRPr lang="ru-RU"/>
        </a:p>
      </dgm:t>
    </dgm:pt>
    <dgm:pt modelId="{0B042091-6912-4EB6-9A74-160429C8D740}" type="pres">
      <dgm:prSet presAssocID="{CB787DF1-63FB-42C5-8A6F-04181723EA9B}" presName="parentLin" presStyleCnt="0"/>
      <dgm:spPr/>
      <dgm:t>
        <a:bodyPr/>
        <a:lstStyle/>
        <a:p>
          <a:endParaRPr lang="ru-RU"/>
        </a:p>
      </dgm:t>
    </dgm:pt>
    <dgm:pt modelId="{EB8B2C79-7FF3-457C-88BE-8EB39D77531B}" type="pres">
      <dgm:prSet presAssocID="{CB787DF1-63FB-42C5-8A6F-04181723EA9B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E41506C0-5370-4192-B401-5BE1239EA7D1}" type="pres">
      <dgm:prSet presAssocID="{CB787DF1-63FB-42C5-8A6F-04181723EA9B}" presName="parentText" presStyleLbl="node1" presStyleIdx="2" presStyleCnt="6" custScaleX="169410" custLinFactNeighborX="24118" custLinFactNeighborY="-75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BC9BE-6572-47E1-B603-DC956E81F997}" type="pres">
      <dgm:prSet presAssocID="{CB787DF1-63FB-42C5-8A6F-04181723EA9B}" presName="negativeSpace" presStyleCnt="0"/>
      <dgm:spPr/>
      <dgm:t>
        <a:bodyPr/>
        <a:lstStyle/>
        <a:p>
          <a:endParaRPr lang="ru-RU"/>
        </a:p>
      </dgm:t>
    </dgm:pt>
    <dgm:pt modelId="{838BAA39-5FF5-4E12-A753-ABC9F86CC6E8}" type="pres">
      <dgm:prSet presAssocID="{CB787DF1-63FB-42C5-8A6F-04181723EA9B}" presName="childText" presStyleLbl="conFgAcc1" presStyleIdx="2" presStyleCnt="6" custLinFactNeighborX="-840" custLinFactNeighborY="-30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D1DBB-A84B-43B7-97BF-7F709AB3F39A}" type="pres">
      <dgm:prSet presAssocID="{33A77920-8577-40C3-9EE2-FFE24E1F7036}" presName="spaceBetweenRectangles" presStyleCnt="0"/>
      <dgm:spPr/>
      <dgm:t>
        <a:bodyPr/>
        <a:lstStyle/>
        <a:p>
          <a:endParaRPr lang="ru-RU"/>
        </a:p>
      </dgm:t>
    </dgm:pt>
    <dgm:pt modelId="{B2971B4C-2E18-4B71-9390-1AD4CF3FE0D4}" type="pres">
      <dgm:prSet presAssocID="{D85A8D25-29CA-4624-8FD6-D886D0363508}" presName="parentLin" presStyleCnt="0"/>
      <dgm:spPr/>
      <dgm:t>
        <a:bodyPr/>
        <a:lstStyle/>
        <a:p>
          <a:endParaRPr lang="ru-RU"/>
        </a:p>
      </dgm:t>
    </dgm:pt>
    <dgm:pt modelId="{76D112D8-7CC4-4E1C-B808-9587C5C9315E}" type="pres">
      <dgm:prSet presAssocID="{D85A8D25-29CA-4624-8FD6-D886D0363508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EA0CD8E8-6A96-4CB6-871B-F736718088E9}" type="pres">
      <dgm:prSet presAssocID="{D85A8D25-29CA-4624-8FD6-D886D0363508}" presName="parentText" presStyleLbl="node1" presStyleIdx="3" presStyleCnt="6" custScaleX="163265" custLinFactNeighborX="-2970" custLinFactNeighborY="-116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8CBED-9693-4A9D-8E1D-7B7953302F76}" type="pres">
      <dgm:prSet presAssocID="{D85A8D25-29CA-4624-8FD6-D886D0363508}" presName="negativeSpace" presStyleCnt="0"/>
      <dgm:spPr/>
      <dgm:t>
        <a:bodyPr/>
        <a:lstStyle/>
        <a:p>
          <a:endParaRPr lang="ru-RU"/>
        </a:p>
      </dgm:t>
    </dgm:pt>
    <dgm:pt modelId="{E7C1F600-8EDF-4A99-9067-A7AB5736574E}" type="pres">
      <dgm:prSet presAssocID="{D85A8D25-29CA-4624-8FD6-D886D0363508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7F045-2B79-4528-AE6D-532D5B8418A2}" type="pres">
      <dgm:prSet presAssocID="{04C101DB-8C77-428E-B387-14564D6B2E83}" presName="spaceBetweenRectangles" presStyleCnt="0"/>
      <dgm:spPr/>
      <dgm:t>
        <a:bodyPr/>
        <a:lstStyle/>
        <a:p>
          <a:endParaRPr lang="ru-RU"/>
        </a:p>
      </dgm:t>
    </dgm:pt>
    <dgm:pt modelId="{94E1EE15-B521-4A42-A117-075EBF269C1B}" type="pres">
      <dgm:prSet presAssocID="{BA1AB434-2B8D-4E19-83C0-A11FA108878F}" presName="parentLin" presStyleCnt="0"/>
      <dgm:spPr/>
      <dgm:t>
        <a:bodyPr/>
        <a:lstStyle/>
        <a:p>
          <a:endParaRPr lang="ru-RU"/>
        </a:p>
      </dgm:t>
    </dgm:pt>
    <dgm:pt modelId="{1E82CDB7-EA94-4511-85FB-3848EEE9EFA5}" type="pres">
      <dgm:prSet presAssocID="{BA1AB434-2B8D-4E19-83C0-A11FA108878F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68D7EDF7-0591-45EB-9E43-C9D58DEA9AEA}" type="pres">
      <dgm:prSet presAssocID="{BA1AB434-2B8D-4E19-83C0-A11FA108878F}" presName="parentText" presStyleLbl="node1" presStyleIdx="4" presStyleCnt="6" custScaleX="163265" custScaleY="129581" custLinFactNeighborX="-2969" custLinFactNeighborY="-218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39D65-62EB-4370-A8DE-D9ACF540B34A}" type="pres">
      <dgm:prSet presAssocID="{BA1AB434-2B8D-4E19-83C0-A11FA108878F}" presName="negativeSpace" presStyleCnt="0"/>
      <dgm:spPr/>
      <dgm:t>
        <a:bodyPr/>
        <a:lstStyle/>
        <a:p>
          <a:endParaRPr lang="ru-RU"/>
        </a:p>
      </dgm:t>
    </dgm:pt>
    <dgm:pt modelId="{6F9F9D86-CC57-4680-84DC-27224A0A9BDF}" type="pres">
      <dgm:prSet presAssocID="{BA1AB434-2B8D-4E19-83C0-A11FA108878F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8DB2A-B24F-4DDC-9975-349CC19D80DD}" type="pres">
      <dgm:prSet presAssocID="{92CBB2F9-7824-42C8-ABA1-AC5BE2EBB3D2}" presName="spaceBetweenRectangles" presStyleCnt="0"/>
      <dgm:spPr/>
      <dgm:t>
        <a:bodyPr/>
        <a:lstStyle/>
        <a:p>
          <a:endParaRPr lang="ru-RU"/>
        </a:p>
      </dgm:t>
    </dgm:pt>
    <dgm:pt modelId="{46A1AD4D-E4F2-4057-913A-CB28051F66D3}" type="pres">
      <dgm:prSet presAssocID="{08376BE0-8D33-4AFE-95FE-D65100C32EB6}" presName="parentLin" presStyleCnt="0"/>
      <dgm:spPr/>
      <dgm:t>
        <a:bodyPr/>
        <a:lstStyle/>
        <a:p>
          <a:endParaRPr lang="ru-RU"/>
        </a:p>
      </dgm:t>
    </dgm:pt>
    <dgm:pt modelId="{C8ED4B66-9016-4672-87EC-FD84BF07D0E5}" type="pres">
      <dgm:prSet presAssocID="{08376BE0-8D33-4AFE-95FE-D65100C32EB6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4F2DB3AC-7EC2-4399-AC02-6B24127128FD}" type="pres">
      <dgm:prSet presAssocID="{08376BE0-8D33-4AFE-95FE-D65100C32EB6}" presName="parentText" presStyleLbl="node1" presStyleIdx="5" presStyleCnt="6" custScaleX="163265" custLinFactNeighborX="-2969" custLinFactNeighborY="-176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4D1F4-93E6-45B3-8572-DB5908EC7D4E}" type="pres">
      <dgm:prSet presAssocID="{08376BE0-8D33-4AFE-95FE-D65100C32EB6}" presName="negativeSpace" presStyleCnt="0"/>
      <dgm:spPr/>
      <dgm:t>
        <a:bodyPr/>
        <a:lstStyle/>
        <a:p>
          <a:endParaRPr lang="ru-RU"/>
        </a:p>
      </dgm:t>
    </dgm:pt>
    <dgm:pt modelId="{5F9BD362-51B6-497C-B576-61D4C274F921}" type="pres">
      <dgm:prSet presAssocID="{08376BE0-8D33-4AFE-95FE-D65100C32EB6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991BF5-47CD-43FB-BE2A-983D7A6BEEB2}" type="presOf" srcId="{BA1AB434-2B8D-4E19-83C0-A11FA108878F}" destId="{1E82CDB7-EA94-4511-85FB-3848EEE9EFA5}" srcOrd="0" destOrd="0" presId="urn:microsoft.com/office/officeart/2005/8/layout/list1"/>
    <dgm:cxn modelId="{52E96CC5-4049-4DAC-8AD6-D10C8695208B}" srcId="{096A009B-675F-4EA6-A72B-7198346B9940}" destId="{CB787DF1-63FB-42C5-8A6F-04181723EA9B}" srcOrd="2" destOrd="0" parTransId="{7484A61E-6447-4409-B7CD-4CBE83A3404D}" sibTransId="{33A77920-8577-40C3-9EE2-FFE24E1F7036}"/>
    <dgm:cxn modelId="{BCCD61D8-3FFA-4A5E-94E8-400C97DF7175}" type="presOf" srcId="{CB787DF1-63FB-42C5-8A6F-04181723EA9B}" destId="{EB8B2C79-7FF3-457C-88BE-8EB39D77531B}" srcOrd="0" destOrd="0" presId="urn:microsoft.com/office/officeart/2005/8/layout/list1"/>
    <dgm:cxn modelId="{CFB10D30-61F3-4D36-BB78-6B750A26DF95}" type="presOf" srcId="{096A009B-675F-4EA6-A72B-7198346B9940}" destId="{2BF7BF80-E3E0-451A-8BC8-4A5799DCF084}" srcOrd="0" destOrd="0" presId="urn:microsoft.com/office/officeart/2005/8/layout/list1"/>
    <dgm:cxn modelId="{D20A80C1-9219-4893-B47E-7262B29B542A}" srcId="{096A009B-675F-4EA6-A72B-7198346B9940}" destId="{EA629136-764D-47DC-ADFC-EB101C28CFE5}" srcOrd="0" destOrd="0" parTransId="{B851711D-1900-4C6A-A249-67614A57C8CC}" sibTransId="{0AEC7BAA-44B6-4B39-9B54-7C7E423EA2B6}"/>
    <dgm:cxn modelId="{34880929-A2C7-4A7D-95DC-608521C7C3B8}" srcId="{096A009B-675F-4EA6-A72B-7198346B9940}" destId="{D85A8D25-29CA-4624-8FD6-D886D0363508}" srcOrd="3" destOrd="0" parTransId="{362D547E-CEDD-496E-85CE-D8F6CF1DEE27}" sibTransId="{04C101DB-8C77-428E-B387-14564D6B2E83}"/>
    <dgm:cxn modelId="{C28B0A41-10E2-49CB-95A4-A12A2394E7A2}" type="presOf" srcId="{44878B09-9144-463C-9D28-5B6BB2796103}" destId="{DB1E41DD-D1E3-452D-A296-62B5DD3830E9}" srcOrd="1" destOrd="0" presId="urn:microsoft.com/office/officeart/2005/8/layout/list1"/>
    <dgm:cxn modelId="{0AB9F89D-2A98-443B-B143-4CC16D5C031C}" type="presOf" srcId="{D85A8D25-29CA-4624-8FD6-D886D0363508}" destId="{76D112D8-7CC4-4E1C-B808-9587C5C9315E}" srcOrd="0" destOrd="0" presId="urn:microsoft.com/office/officeart/2005/8/layout/list1"/>
    <dgm:cxn modelId="{F67DCBA0-8FF8-4348-9214-13180D72FE9A}" type="presOf" srcId="{BA1AB434-2B8D-4E19-83C0-A11FA108878F}" destId="{68D7EDF7-0591-45EB-9E43-C9D58DEA9AEA}" srcOrd="1" destOrd="0" presId="urn:microsoft.com/office/officeart/2005/8/layout/list1"/>
    <dgm:cxn modelId="{9FC2FD50-5A5F-4625-A55C-37218DC2CB05}" srcId="{096A009B-675F-4EA6-A72B-7198346B9940}" destId="{44878B09-9144-463C-9D28-5B6BB2796103}" srcOrd="1" destOrd="0" parTransId="{9ABD110A-1BA2-4E54-AE8B-108590F70098}" sibTransId="{8B24EE94-4F2F-49D6-B9A4-A8A64C426EB8}"/>
    <dgm:cxn modelId="{4617E104-5052-434D-9D1B-B8F980EF82A7}" type="presOf" srcId="{44878B09-9144-463C-9D28-5B6BB2796103}" destId="{BB7C6E2F-CDFF-4769-8CB4-24588E2D49C0}" srcOrd="0" destOrd="0" presId="urn:microsoft.com/office/officeart/2005/8/layout/list1"/>
    <dgm:cxn modelId="{D18214E0-9B89-46D7-97A4-806CD4D83309}" srcId="{096A009B-675F-4EA6-A72B-7198346B9940}" destId="{08376BE0-8D33-4AFE-95FE-D65100C32EB6}" srcOrd="5" destOrd="0" parTransId="{762DCA25-4658-4219-8D7C-7C7B03CAFD7E}" sibTransId="{3A37E6AC-6064-4380-9A37-AE4D2BC42387}"/>
    <dgm:cxn modelId="{F8CD7CA0-B381-4219-9D33-A613671F3E76}" type="presOf" srcId="{EA629136-764D-47DC-ADFC-EB101C28CFE5}" destId="{70F86176-FCC2-455C-AECD-51BD7E2F4109}" srcOrd="0" destOrd="0" presId="urn:microsoft.com/office/officeart/2005/8/layout/list1"/>
    <dgm:cxn modelId="{AD40FAE2-95FF-4473-9587-A7CE366B81CB}" type="presOf" srcId="{08376BE0-8D33-4AFE-95FE-D65100C32EB6}" destId="{C8ED4B66-9016-4672-87EC-FD84BF07D0E5}" srcOrd="0" destOrd="0" presId="urn:microsoft.com/office/officeart/2005/8/layout/list1"/>
    <dgm:cxn modelId="{19832C02-B7FB-48BB-8086-BBE5E6F8F146}" type="presOf" srcId="{D85A8D25-29CA-4624-8FD6-D886D0363508}" destId="{EA0CD8E8-6A96-4CB6-871B-F736718088E9}" srcOrd="1" destOrd="0" presId="urn:microsoft.com/office/officeart/2005/8/layout/list1"/>
    <dgm:cxn modelId="{A47D06C4-95B6-4608-BAC5-C49FA2EB24D5}" srcId="{096A009B-675F-4EA6-A72B-7198346B9940}" destId="{BA1AB434-2B8D-4E19-83C0-A11FA108878F}" srcOrd="4" destOrd="0" parTransId="{784AF892-34D1-4CF3-9C03-C0EF7A717F64}" sibTransId="{92CBB2F9-7824-42C8-ABA1-AC5BE2EBB3D2}"/>
    <dgm:cxn modelId="{857A49BF-AA61-4F18-8A9B-D0F2FCA60C47}" type="presOf" srcId="{CB787DF1-63FB-42C5-8A6F-04181723EA9B}" destId="{E41506C0-5370-4192-B401-5BE1239EA7D1}" srcOrd="1" destOrd="0" presId="urn:microsoft.com/office/officeart/2005/8/layout/list1"/>
    <dgm:cxn modelId="{F72051BA-642A-4A81-9167-40D9BF27EE0F}" type="presOf" srcId="{EA629136-764D-47DC-ADFC-EB101C28CFE5}" destId="{EC30AA8E-BA8C-4FD7-9CE6-00C73ADECE0E}" srcOrd="1" destOrd="0" presId="urn:microsoft.com/office/officeart/2005/8/layout/list1"/>
    <dgm:cxn modelId="{9DC52DD5-6793-4B7F-B609-FEA0A03C3C1D}" type="presOf" srcId="{08376BE0-8D33-4AFE-95FE-D65100C32EB6}" destId="{4F2DB3AC-7EC2-4399-AC02-6B24127128FD}" srcOrd="1" destOrd="0" presId="urn:microsoft.com/office/officeart/2005/8/layout/list1"/>
    <dgm:cxn modelId="{72A6B12A-FCFB-4E7C-AC5C-FBA2B0483766}" type="presParOf" srcId="{2BF7BF80-E3E0-451A-8BC8-4A5799DCF084}" destId="{052E6DAD-4C3E-4805-BF87-70ED2FE60887}" srcOrd="0" destOrd="0" presId="urn:microsoft.com/office/officeart/2005/8/layout/list1"/>
    <dgm:cxn modelId="{E19C4FAC-C950-420E-BBBA-88BE613F9810}" type="presParOf" srcId="{052E6DAD-4C3E-4805-BF87-70ED2FE60887}" destId="{70F86176-FCC2-455C-AECD-51BD7E2F4109}" srcOrd="0" destOrd="0" presId="urn:microsoft.com/office/officeart/2005/8/layout/list1"/>
    <dgm:cxn modelId="{02359306-22AA-4D3D-BE95-F2FB1AEF4B7E}" type="presParOf" srcId="{052E6DAD-4C3E-4805-BF87-70ED2FE60887}" destId="{EC30AA8E-BA8C-4FD7-9CE6-00C73ADECE0E}" srcOrd="1" destOrd="0" presId="urn:microsoft.com/office/officeart/2005/8/layout/list1"/>
    <dgm:cxn modelId="{8CCC2BD8-4DC4-4A34-889F-1907FEEA68AA}" type="presParOf" srcId="{2BF7BF80-E3E0-451A-8BC8-4A5799DCF084}" destId="{C67EF3A4-D904-4FAB-8DFA-87C49194B1C9}" srcOrd="1" destOrd="0" presId="urn:microsoft.com/office/officeart/2005/8/layout/list1"/>
    <dgm:cxn modelId="{6E93FAB0-BD21-4D6D-91CE-EFDA98ACDCD7}" type="presParOf" srcId="{2BF7BF80-E3E0-451A-8BC8-4A5799DCF084}" destId="{B4AE3BCC-E069-436F-B2E2-986D9625EBAD}" srcOrd="2" destOrd="0" presId="urn:microsoft.com/office/officeart/2005/8/layout/list1"/>
    <dgm:cxn modelId="{081F63E7-7053-48A4-B2F2-EB51BD433378}" type="presParOf" srcId="{2BF7BF80-E3E0-451A-8BC8-4A5799DCF084}" destId="{3486F76B-1601-4B73-90FA-A547788B78E0}" srcOrd="3" destOrd="0" presId="urn:microsoft.com/office/officeart/2005/8/layout/list1"/>
    <dgm:cxn modelId="{4E2B067C-D762-4A7F-9BDA-B2E7013B215A}" type="presParOf" srcId="{2BF7BF80-E3E0-451A-8BC8-4A5799DCF084}" destId="{1C25D743-3A6C-4141-AC71-219D9AB63482}" srcOrd="4" destOrd="0" presId="urn:microsoft.com/office/officeart/2005/8/layout/list1"/>
    <dgm:cxn modelId="{BA336A55-BC6A-4E48-9E90-0B56526BF3EE}" type="presParOf" srcId="{1C25D743-3A6C-4141-AC71-219D9AB63482}" destId="{BB7C6E2F-CDFF-4769-8CB4-24588E2D49C0}" srcOrd="0" destOrd="0" presId="urn:microsoft.com/office/officeart/2005/8/layout/list1"/>
    <dgm:cxn modelId="{74D3D75C-4C1C-4452-ADDD-A802674FB282}" type="presParOf" srcId="{1C25D743-3A6C-4141-AC71-219D9AB63482}" destId="{DB1E41DD-D1E3-452D-A296-62B5DD3830E9}" srcOrd="1" destOrd="0" presId="urn:microsoft.com/office/officeart/2005/8/layout/list1"/>
    <dgm:cxn modelId="{85DB57C4-70D6-437C-B766-837348B58C80}" type="presParOf" srcId="{2BF7BF80-E3E0-451A-8BC8-4A5799DCF084}" destId="{7D8C5B9D-A4CA-43AC-956A-02B4C77FB58A}" srcOrd="5" destOrd="0" presId="urn:microsoft.com/office/officeart/2005/8/layout/list1"/>
    <dgm:cxn modelId="{023297F8-5E01-40FC-89E8-CB000D013BF7}" type="presParOf" srcId="{2BF7BF80-E3E0-451A-8BC8-4A5799DCF084}" destId="{CC078731-462F-4D41-9E2C-9AFF653A214B}" srcOrd="6" destOrd="0" presId="urn:microsoft.com/office/officeart/2005/8/layout/list1"/>
    <dgm:cxn modelId="{25599863-07F4-4092-8E7D-CF7A984CFBFF}" type="presParOf" srcId="{2BF7BF80-E3E0-451A-8BC8-4A5799DCF084}" destId="{DE4E7E62-DF7E-4B42-B911-B8B70B3141C3}" srcOrd="7" destOrd="0" presId="urn:microsoft.com/office/officeart/2005/8/layout/list1"/>
    <dgm:cxn modelId="{96A90BAC-651A-4C9B-B66E-937C719630F9}" type="presParOf" srcId="{2BF7BF80-E3E0-451A-8BC8-4A5799DCF084}" destId="{0B042091-6912-4EB6-9A74-160429C8D740}" srcOrd="8" destOrd="0" presId="urn:microsoft.com/office/officeart/2005/8/layout/list1"/>
    <dgm:cxn modelId="{114A9C68-F33A-40BD-A792-9CD214CEDF7E}" type="presParOf" srcId="{0B042091-6912-4EB6-9A74-160429C8D740}" destId="{EB8B2C79-7FF3-457C-88BE-8EB39D77531B}" srcOrd="0" destOrd="0" presId="urn:microsoft.com/office/officeart/2005/8/layout/list1"/>
    <dgm:cxn modelId="{2407525B-8B90-4ED5-A7BA-DBD5BF6A10F9}" type="presParOf" srcId="{0B042091-6912-4EB6-9A74-160429C8D740}" destId="{E41506C0-5370-4192-B401-5BE1239EA7D1}" srcOrd="1" destOrd="0" presId="urn:microsoft.com/office/officeart/2005/8/layout/list1"/>
    <dgm:cxn modelId="{7D2E65DE-DA6F-4907-92AB-D2E9DA2764DE}" type="presParOf" srcId="{2BF7BF80-E3E0-451A-8BC8-4A5799DCF084}" destId="{129BC9BE-6572-47E1-B603-DC956E81F997}" srcOrd="9" destOrd="0" presId="urn:microsoft.com/office/officeart/2005/8/layout/list1"/>
    <dgm:cxn modelId="{4473B20C-B75C-44DD-86E9-5294B9C1EC04}" type="presParOf" srcId="{2BF7BF80-E3E0-451A-8BC8-4A5799DCF084}" destId="{838BAA39-5FF5-4E12-A753-ABC9F86CC6E8}" srcOrd="10" destOrd="0" presId="urn:microsoft.com/office/officeart/2005/8/layout/list1"/>
    <dgm:cxn modelId="{B377AC7A-7F38-4EA3-8089-E6492A9B024C}" type="presParOf" srcId="{2BF7BF80-E3E0-451A-8BC8-4A5799DCF084}" destId="{D18D1DBB-A84B-43B7-97BF-7F709AB3F39A}" srcOrd="11" destOrd="0" presId="urn:microsoft.com/office/officeart/2005/8/layout/list1"/>
    <dgm:cxn modelId="{6A791244-8355-4B68-A4B6-E2C5AA52D42F}" type="presParOf" srcId="{2BF7BF80-E3E0-451A-8BC8-4A5799DCF084}" destId="{B2971B4C-2E18-4B71-9390-1AD4CF3FE0D4}" srcOrd="12" destOrd="0" presId="urn:microsoft.com/office/officeart/2005/8/layout/list1"/>
    <dgm:cxn modelId="{249ACDC5-B314-4C3E-8223-6772CA686660}" type="presParOf" srcId="{B2971B4C-2E18-4B71-9390-1AD4CF3FE0D4}" destId="{76D112D8-7CC4-4E1C-B808-9587C5C9315E}" srcOrd="0" destOrd="0" presId="urn:microsoft.com/office/officeart/2005/8/layout/list1"/>
    <dgm:cxn modelId="{2276C43B-57C7-4B15-B11B-C183EFD4C0FF}" type="presParOf" srcId="{B2971B4C-2E18-4B71-9390-1AD4CF3FE0D4}" destId="{EA0CD8E8-6A96-4CB6-871B-F736718088E9}" srcOrd="1" destOrd="0" presId="urn:microsoft.com/office/officeart/2005/8/layout/list1"/>
    <dgm:cxn modelId="{E8F7E214-3E61-4DAC-B19A-0A63A69CEE1B}" type="presParOf" srcId="{2BF7BF80-E3E0-451A-8BC8-4A5799DCF084}" destId="{1508CBED-9693-4A9D-8E1D-7B7953302F76}" srcOrd="13" destOrd="0" presId="urn:microsoft.com/office/officeart/2005/8/layout/list1"/>
    <dgm:cxn modelId="{115398B1-3136-4275-B45E-0C9D4CD6E7D8}" type="presParOf" srcId="{2BF7BF80-E3E0-451A-8BC8-4A5799DCF084}" destId="{E7C1F600-8EDF-4A99-9067-A7AB5736574E}" srcOrd="14" destOrd="0" presId="urn:microsoft.com/office/officeart/2005/8/layout/list1"/>
    <dgm:cxn modelId="{1529BB55-43EA-4A30-85D7-A3AC1FDA23C7}" type="presParOf" srcId="{2BF7BF80-E3E0-451A-8BC8-4A5799DCF084}" destId="{F2E7F045-2B79-4528-AE6D-532D5B8418A2}" srcOrd="15" destOrd="0" presId="urn:microsoft.com/office/officeart/2005/8/layout/list1"/>
    <dgm:cxn modelId="{BDAE2F20-838C-4BF1-9B3A-1DDD75AF8581}" type="presParOf" srcId="{2BF7BF80-E3E0-451A-8BC8-4A5799DCF084}" destId="{94E1EE15-B521-4A42-A117-075EBF269C1B}" srcOrd="16" destOrd="0" presId="urn:microsoft.com/office/officeart/2005/8/layout/list1"/>
    <dgm:cxn modelId="{E362D7A8-9CC9-4A7B-B119-148C396F25E5}" type="presParOf" srcId="{94E1EE15-B521-4A42-A117-075EBF269C1B}" destId="{1E82CDB7-EA94-4511-85FB-3848EEE9EFA5}" srcOrd="0" destOrd="0" presId="urn:microsoft.com/office/officeart/2005/8/layout/list1"/>
    <dgm:cxn modelId="{323642C5-F203-4636-81C3-0493B7BD45B2}" type="presParOf" srcId="{94E1EE15-B521-4A42-A117-075EBF269C1B}" destId="{68D7EDF7-0591-45EB-9E43-C9D58DEA9AEA}" srcOrd="1" destOrd="0" presId="urn:microsoft.com/office/officeart/2005/8/layout/list1"/>
    <dgm:cxn modelId="{D9EB72B8-9503-481A-B2C0-B0E892CA34DF}" type="presParOf" srcId="{2BF7BF80-E3E0-451A-8BC8-4A5799DCF084}" destId="{35639D65-62EB-4370-A8DE-D9ACF540B34A}" srcOrd="17" destOrd="0" presId="urn:microsoft.com/office/officeart/2005/8/layout/list1"/>
    <dgm:cxn modelId="{C0C34163-73C6-4B9D-BEBE-D65CF0B95265}" type="presParOf" srcId="{2BF7BF80-E3E0-451A-8BC8-4A5799DCF084}" destId="{6F9F9D86-CC57-4680-84DC-27224A0A9BDF}" srcOrd="18" destOrd="0" presId="urn:microsoft.com/office/officeart/2005/8/layout/list1"/>
    <dgm:cxn modelId="{5B9E3D8C-9447-476D-A841-0873912B95F2}" type="presParOf" srcId="{2BF7BF80-E3E0-451A-8BC8-4A5799DCF084}" destId="{2C58DB2A-B24F-4DDC-9975-349CC19D80DD}" srcOrd="19" destOrd="0" presId="urn:microsoft.com/office/officeart/2005/8/layout/list1"/>
    <dgm:cxn modelId="{4C0EA168-4E31-416D-881B-B8D170A9DD3F}" type="presParOf" srcId="{2BF7BF80-E3E0-451A-8BC8-4A5799DCF084}" destId="{46A1AD4D-E4F2-4057-913A-CB28051F66D3}" srcOrd="20" destOrd="0" presId="urn:microsoft.com/office/officeart/2005/8/layout/list1"/>
    <dgm:cxn modelId="{F6F03745-D05A-427B-976E-DA2C5546CC37}" type="presParOf" srcId="{46A1AD4D-E4F2-4057-913A-CB28051F66D3}" destId="{C8ED4B66-9016-4672-87EC-FD84BF07D0E5}" srcOrd="0" destOrd="0" presId="urn:microsoft.com/office/officeart/2005/8/layout/list1"/>
    <dgm:cxn modelId="{5EFE2D79-7759-4582-A1B9-63A3BF13DAAA}" type="presParOf" srcId="{46A1AD4D-E4F2-4057-913A-CB28051F66D3}" destId="{4F2DB3AC-7EC2-4399-AC02-6B24127128FD}" srcOrd="1" destOrd="0" presId="urn:microsoft.com/office/officeart/2005/8/layout/list1"/>
    <dgm:cxn modelId="{D4BADA32-B985-419E-AECE-06C500DC3455}" type="presParOf" srcId="{2BF7BF80-E3E0-451A-8BC8-4A5799DCF084}" destId="{A5B4D1F4-93E6-45B3-8572-DB5908EC7D4E}" srcOrd="21" destOrd="0" presId="urn:microsoft.com/office/officeart/2005/8/layout/list1"/>
    <dgm:cxn modelId="{4090B0BA-001E-468D-B692-540D08946469}" type="presParOf" srcId="{2BF7BF80-E3E0-451A-8BC8-4A5799DCF084}" destId="{5F9BD362-51B6-497C-B576-61D4C274F92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29644A-3A68-4E2F-BBBD-D64B6DE78D6A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39E083A-6BFC-47C9-9702-16AC54F79381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Обеспечение повышения профессиональной компетентности кадров</a:t>
          </a:r>
          <a:endParaRPr lang="ru-RU" sz="1400" b="0" dirty="0">
            <a:solidFill>
              <a:schemeClr val="tx1">
                <a:lumMod val="85000"/>
                <a:lumOff val="1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76B701-FBF5-41F4-9123-1FAF594BC142}" type="parTrans" cxnId="{02DE7F40-A2C0-4C44-9D53-63010EDED266}">
      <dgm:prSet/>
      <dgm:spPr/>
      <dgm:t>
        <a:bodyPr/>
        <a:lstStyle/>
        <a:p>
          <a:endParaRPr lang="ru-RU"/>
        </a:p>
      </dgm:t>
    </dgm:pt>
    <dgm:pt modelId="{87E26CA1-C776-4299-8446-3F8F4404D6E0}" type="sibTrans" cxnId="{02DE7F40-A2C0-4C44-9D53-63010EDED266}">
      <dgm:prSet/>
      <dgm:spPr/>
      <dgm:t>
        <a:bodyPr/>
        <a:lstStyle/>
        <a:p>
          <a:endParaRPr lang="ru-RU"/>
        </a:p>
      </dgm:t>
    </dgm:pt>
    <dgm:pt modelId="{0E190B11-3DD8-4952-8AA7-4D6ED694C1F9}">
      <dgm:prSet custT="1"/>
      <dgm:spPr/>
      <dgm:t>
        <a:bodyPr/>
        <a:lstStyle/>
        <a:p>
          <a:r>
            <a:rPr lang="ru-RU" altLang="ru-RU" sz="1400" b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Совершенствование работы в части качества предоставления социальных услуг</a:t>
          </a:r>
        </a:p>
      </dgm:t>
    </dgm:pt>
    <dgm:pt modelId="{4CEF7860-9A14-46D2-9B60-DEEFB7D66D34}" type="parTrans" cxnId="{0743410F-115A-48E0-8D9A-4809FFB79DD1}">
      <dgm:prSet/>
      <dgm:spPr/>
      <dgm:t>
        <a:bodyPr/>
        <a:lstStyle/>
        <a:p>
          <a:endParaRPr lang="ru-RU"/>
        </a:p>
      </dgm:t>
    </dgm:pt>
    <dgm:pt modelId="{EDA2E255-CC20-4053-BEF1-43B2D43DFCA2}" type="sibTrans" cxnId="{0743410F-115A-48E0-8D9A-4809FFB79DD1}">
      <dgm:prSet/>
      <dgm:spPr/>
      <dgm:t>
        <a:bodyPr/>
        <a:lstStyle/>
        <a:p>
          <a:endParaRPr lang="ru-RU"/>
        </a:p>
      </dgm:t>
    </dgm:pt>
    <dgm:pt modelId="{EA9E2357-CA17-46F9-9C4E-701D69832D5B}">
      <dgm:prSet custT="1"/>
      <dgm:spPr/>
      <dgm:t>
        <a:bodyPr/>
        <a:lstStyle/>
        <a:p>
          <a:r>
            <a:rPr lang="ru-RU" altLang="ru-RU" sz="1400" b="0" dirty="0" smtClean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Проведение мероприятий по комплексной безопасности</a:t>
          </a:r>
        </a:p>
      </dgm:t>
    </dgm:pt>
    <dgm:pt modelId="{E582F769-72D2-4E1B-BB38-2DD1DAA29845}" type="parTrans" cxnId="{72CAC367-852A-4BF8-B284-342AA77D00AC}">
      <dgm:prSet/>
      <dgm:spPr/>
      <dgm:t>
        <a:bodyPr/>
        <a:lstStyle/>
        <a:p>
          <a:endParaRPr lang="ru-RU"/>
        </a:p>
      </dgm:t>
    </dgm:pt>
    <dgm:pt modelId="{8ED9792C-3024-4417-813B-086084B81B37}" type="sibTrans" cxnId="{72CAC367-852A-4BF8-B284-342AA77D00AC}">
      <dgm:prSet/>
      <dgm:spPr/>
      <dgm:t>
        <a:bodyPr/>
        <a:lstStyle/>
        <a:p>
          <a:endParaRPr lang="ru-RU"/>
        </a:p>
      </dgm:t>
    </dgm:pt>
    <dgm:pt modelId="{55289B14-FCF4-4D88-9905-9B46B8C29DD9}">
      <dgm:prSet custT="1"/>
      <dgm:spPr/>
      <dgm:t>
        <a:bodyPr/>
        <a:lstStyle/>
        <a:p>
          <a:r>
            <a:rPr lang="ru-RU" altLang="ru-RU" sz="1400" b="0" dirty="0" smtClean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rPr>
            <a:t>Участие в подготовке и проведении мероприятий, посвященных  общественно–значимым датам</a:t>
          </a:r>
        </a:p>
      </dgm:t>
    </dgm:pt>
    <dgm:pt modelId="{8D096B52-201D-4BCC-970D-25A44127DA75}" type="parTrans" cxnId="{ADB974DA-478A-4F73-AA26-771FA6AB6F14}">
      <dgm:prSet/>
      <dgm:spPr/>
      <dgm:t>
        <a:bodyPr/>
        <a:lstStyle/>
        <a:p>
          <a:endParaRPr lang="ru-RU"/>
        </a:p>
      </dgm:t>
    </dgm:pt>
    <dgm:pt modelId="{7EBD510C-3695-41E6-969A-C92BEC34E545}" type="sibTrans" cxnId="{ADB974DA-478A-4F73-AA26-771FA6AB6F14}">
      <dgm:prSet/>
      <dgm:spPr/>
      <dgm:t>
        <a:bodyPr/>
        <a:lstStyle/>
        <a:p>
          <a:endParaRPr lang="ru-RU"/>
        </a:p>
      </dgm:t>
    </dgm:pt>
    <dgm:pt modelId="{139DA73E-3CE2-4AB3-A8B3-F2274BF4A637}">
      <dgm:prSet custT="1"/>
      <dgm:spPr/>
      <dgm:t>
        <a:bodyPr/>
        <a:lstStyle/>
        <a:p>
          <a:r>
            <a:rPr lang="ru-RU" altLang="ru-RU" sz="1400" b="0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rPr>
            <a:t>Укрепление материально- технической базы учреждения</a:t>
          </a:r>
        </a:p>
      </dgm:t>
    </dgm:pt>
    <dgm:pt modelId="{4C235228-4696-4DB2-A016-F0E82DFB609F}" type="parTrans" cxnId="{41344BC1-209C-4576-98A8-FD244C17E7AA}">
      <dgm:prSet/>
      <dgm:spPr/>
      <dgm:t>
        <a:bodyPr/>
        <a:lstStyle/>
        <a:p>
          <a:endParaRPr lang="ru-RU"/>
        </a:p>
      </dgm:t>
    </dgm:pt>
    <dgm:pt modelId="{DD447F1C-2DBB-4FED-AE8A-4171422B7710}" type="sibTrans" cxnId="{41344BC1-209C-4576-98A8-FD244C17E7AA}">
      <dgm:prSet/>
      <dgm:spPr/>
      <dgm:t>
        <a:bodyPr/>
        <a:lstStyle/>
        <a:p>
          <a:endParaRPr lang="ru-RU"/>
        </a:p>
      </dgm:t>
    </dgm:pt>
    <dgm:pt modelId="{121141AC-E3BF-45B3-8621-FFB1F8031884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 altLang="ru-RU" sz="1400" b="0" dirty="0" smtClean="0">
            <a:solidFill>
              <a:schemeClr val="bg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965F74-63BA-4A68-876E-111A84063739}" type="parTrans" cxnId="{32FDC18B-F70A-4CD2-8704-4630F633CE41}">
      <dgm:prSet/>
      <dgm:spPr/>
      <dgm:t>
        <a:bodyPr/>
        <a:lstStyle/>
        <a:p>
          <a:endParaRPr lang="ru-RU"/>
        </a:p>
      </dgm:t>
    </dgm:pt>
    <dgm:pt modelId="{BBD894E9-BF8A-42C6-99D0-6D051BBC6AEF}" type="sibTrans" cxnId="{32FDC18B-F70A-4CD2-8704-4630F633CE41}">
      <dgm:prSet/>
      <dgm:spPr/>
      <dgm:t>
        <a:bodyPr/>
        <a:lstStyle/>
        <a:p>
          <a:endParaRPr lang="ru-RU"/>
        </a:p>
      </dgm:t>
    </dgm:pt>
    <dgm:pt modelId="{8E1594B0-5081-438A-B4DC-993DFA99A146}">
      <dgm:prSet custT="1"/>
      <dgm:spPr/>
      <dgm:t>
        <a:bodyPr/>
        <a:lstStyle/>
        <a:p>
          <a:pPr algn="ctr"/>
          <a:r>
            <a:rPr lang="ru-RU" sz="14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Ранняя помощь детям в возрасте от 0 до 3 лет и их семьям на территории ЛО</a:t>
          </a:r>
          <a:endParaRPr lang="ru-RU" sz="14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CD1544-F4A5-4D11-B36C-FB27018102A1}" type="parTrans" cxnId="{C3EEEA70-0A60-4B61-B180-32CDF07E4ECF}">
      <dgm:prSet/>
      <dgm:spPr/>
      <dgm:t>
        <a:bodyPr/>
        <a:lstStyle/>
        <a:p>
          <a:endParaRPr lang="ru-RU"/>
        </a:p>
      </dgm:t>
    </dgm:pt>
    <dgm:pt modelId="{C18A0CF1-82DB-4BBA-A4DE-E1F63EB3C737}" type="sibTrans" cxnId="{C3EEEA70-0A60-4B61-B180-32CDF07E4ECF}">
      <dgm:prSet/>
      <dgm:spPr/>
      <dgm:t>
        <a:bodyPr/>
        <a:lstStyle/>
        <a:p>
          <a:endParaRPr lang="ru-RU"/>
        </a:p>
      </dgm:t>
    </dgm:pt>
    <dgm:pt modelId="{E79BF493-BB88-40D6-82AE-1C00B50A71DC}">
      <dgm:prSet custT="1"/>
      <dgm:spPr/>
      <dgm:t>
        <a:bodyPr/>
        <a:lstStyle/>
        <a:p>
          <a:r>
            <a:rPr lang="ru-RU" sz="1400" b="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Организация деятельности по оказанию платных услуг и привлечению внебюджетных средств</a:t>
          </a:r>
          <a:endParaRPr lang="ru-RU" sz="1400" b="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4D9441-D94B-4E97-866A-EE6D0B47A703}" type="parTrans" cxnId="{84FA1EBB-1135-4B39-8A29-D628A9648B2A}">
      <dgm:prSet/>
      <dgm:spPr/>
      <dgm:t>
        <a:bodyPr/>
        <a:lstStyle/>
        <a:p>
          <a:endParaRPr lang="ru-RU"/>
        </a:p>
      </dgm:t>
    </dgm:pt>
    <dgm:pt modelId="{D959E739-AA90-4E6B-BE5C-3EE7A144F91C}" type="sibTrans" cxnId="{84FA1EBB-1135-4B39-8A29-D628A9648B2A}">
      <dgm:prSet/>
      <dgm:spPr/>
      <dgm:t>
        <a:bodyPr/>
        <a:lstStyle/>
        <a:p>
          <a:endParaRPr lang="ru-RU"/>
        </a:p>
      </dgm:t>
    </dgm:pt>
    <dgm:pt modelId="{9C982727-DB7D-4E05-B781-C8429EC910D4}">
      <dgm:prSet custT="1"/>
      <dgm:spPr/>
      <dgm:t>
        <a:bodyPr/>
        <a:lstStyle/>
        <a:p>
          <a:r>
            <a:rPr lang="ru-RU" sz="1400" b="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Обеспечение работы по поэтапному повышению уровня доступности учреждения для маломобильных групп населения в соответствии с Паспортом доступности</a:t>
          </a:r>
          <a:endParaRPr lang="ru-RU" sz="1400" b="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941705-504B-4256-BC93-EBD4B4D33C87}" type="parTrans" cxnId="{4FB812E2-357C-43BF-9CE7-823A26259BD6}">
      <dgm:prSet/>
      <dgm:spPr/>
      <dgm:t>
        <a:bodyPr/>
        <a:lstStyle/>
        <a:p>
          <a:endParaRPr lang="ru-RU"/>
        </a:p>
      </dgm:t>
    </dgm:pt>
    <dgm:pt modelId="{DD2B1871-76DD-4976-A752-C19371FEC820}" type="sibTrans" cxnId="{4FB812E2-357C-43BF-9CE7-823A26259BD6}">
      <dgm:prSet/>
      <dgm:spPr/>
      <dgm:t>
        <a:bodyPr/>
        <a:lstStyle/>
        <a:p>
          <a:endParaRPr lang="ru-RU"/>
        </a:p>
      </dgm:t>
    </dgm:pt>
    <dgm:pt modelId="{67D519CD-B735-45B4-BEAC-33D8EB5ABD32}">
      <dgm:prSet custT="1"/>
      <dgm:spPr/>
      <dgm:t>
        <a:bodyPr/>
        <a:lstStyle/>
        <a:p>
          <a:r>
            <a:rPr lang="ru-RU" sz="1400" b="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Работа в новой информационной системе взаимодействия «Управление бюджетным процессом ЛО» </a:t>
          </a:r>
          <a:endParaRPr lang="ru-RU" sz="1400" b="0" dirty="0">
            <a:solidFill>
              <a:srgbClr val="003366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1FE7D5-BB04-4472-B589-D3865160A5D3}" type="parTrans" cxnId="{3D0930D3-7456-42FE-A103-A84A4FFD3A7C}">
      <dgm:prSet/>
      <dgm:spPr/>
      <dgm:t>
        <a:bodyPr/>
        <a:lstStyle/>
        <a:p>
          <a:endParaRPr lang="ru-RU"/>
        </a:p>
      </dgm:t>
    </dgm:pt>
    <dgm:pt modelId="{EC60FB48-FF72-4130-AB8A-7EBE13240A6F}" type="sibTrans" cxnId="{3D0930D3-7456-42FE-A103-A84A4FFD3A7C}">
      <dgm:prSet/>
      <dgm:spPr/>
      <dgm:t>
        <a:bodyPr/>
        <a:lstStyle/>
        <a:p>
          <a:endParaRPr lang="ru-RU"/>
        </a:p>
      </dgm:t>
    </dgm:pt>
    <dgm:pt modelId="{7386375C-C50B-4386-BEE0-F4CAF85D6465}">
      <dgm:prSet custT="1"/>
      <dgm:spPr/>
      <dgm:t>
        <a:bodyPr/>
        <a:lstStyle/>
        <a:p>
          <a:r>
            <a:rPr lang="ru-RU" altLang="ru-RU" sz="1400" b="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Исполнение государственного задания на оказание государственных услуг (выполнение работ)</a:t>
          </a:r>
        </a:p>
      </dgm:t>
    </dgm:pt>
    <dgm:pt modelId="{2D85431F-2E62-409C-BCEA-9B082519BEE6}" type="sibTrans" cxnId="{3C38E2FE-F75E-484D-98C3-A89A5D88432E}">
      <dgm:prSet/>
      <dgm:spPr/>
      <dgm:t>
        <a:bodyPr/>
        <a:lstStyle/>
        <a:p>
          <a:endParaRPr lang="ru-RU"/>
        </a:p>
      </dgm:t>
    </dgm:pt>
    <dgm:pt modelId="{53A29749-476D-4CB1-99C3-35615560240C}" type="parTrans" cxnId="{3C38E2FE-F75E-484D-98C3-A89A5D88432E}">
      <dgm:prSet/>
      <dgm:spPr/>
      <dgm:t>
        <a:bodyPr/>
        <a:lstStyle/>
        <a:p>
          <a:endParaRPr lang="ru-RU"/>
        </a:p>
      </dgm:t>
    </dgm:pt>
    <dgm:pt modelId="{1D6D2245-10E7-4BB8-BC9E-8284EE9129B8}">
      <dgm:prSet custT="1"/>
      <dgm:spPr/>
      <dgm:t>
        <a:bodyPr/>
        <a:lstStyle/>
        <a:p>
          <a:r>
            <a:rPr lang="ru-RU" sz="1400" b="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Исполнение мер </a:t>
          </a:r>
          <a:r>
            <a:rPr lang="ru-RU" sz="1400" b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rPr>
            <a:t>защиты информации</a:t>
          </a:r>
          <a:endParaRPr lang="ru-RU" sz="1400" b="0" dirty="0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35DE44-126A-40A9-ACE2-B0D104181849}" type="parTrans" cxnId="{52CAF6C3-5186-4F45-9E1D-87E5781FE2D2}">
      <dgm:prSet/>
      <dgm:spPr/>
      <dgm:t>
        <a:bodyPr/>
        <a:lstStyle/>
        <a:p>
          <a:endParaRPr lang="ru-RU"/>
        </a:p>
      </dgm:t>
    </dgm:pt>
    <dgm:pt modelId="{521D2EBC-4605-46FC-A821-B6CAAC635397}" type="sibTrans" cxnId="{52CAF6C3-5186-4F45-9E1D-87E5781FE2D2}">
      <dgm:prSet/>
      <dgm:spPr/>
      <dgm:t>
        <a:bodyPr/>
        <a:lstStyle/>
        <a:p>
          <a:endParaRPr lang="ru-RU"/>
        </a:p>
      </dgm:t>
    </dgm:pt>
    <dgm:pt modelId="{514EC9A4-F124-4121-A36D-484238D8295C}">
      <dgm:prSet custT="1"/>
      <dgm:spPr/>
      <dgm:t>
        <a:bodyPr/>
        <a:lstStyle/>
        <a:p>
          <a:r>
            <a:rPr lang="ru-RU" altLang="ru-RU" sz="1400" b="0" dirty="0" smtClean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rPr>
            <a:t>Исполнение мероприятий по выявленным нарушениям в ходе проведения плановых проверок КНО</a:t>
          </a:r>
          <a:endParaRPr lang="ru-RU" sz="1400" dirty="0"/>
        </a:p>
      </dgm:t>
    </dgm:pt>
    <dgm:pt modelId="{E421791B-ECC0-45A9-A666-6DE2B5F39F17}" type="parTrans" cxnId="{BA4099CB-1D55-43D0-8B6B-3A01C1FC5A26}">
      <dgm:prSet/>
      <dgm:spPr/>
      <dgm:t>
        <a:bodyPr/>
        <a:lstStyle/>
        <a:p>
          <a:endParaRPr lang="ru-RU"/>
        </a:p>
      </dgm:t>
    </dgm:pt>
    <dgm:pt modelId="{46656A0E-2005-41E4-AFDD-168F28EDDC41}" type="sibTrans" cxnId="{BA4099CB-1D55-43D0-8B6B-3A01C1FC5A26}">
      <dgm:prSet/>
      <dgm:spPr/>
      <dgm:t>
        <a:bodyPr/>
        <a:lstStyle/>
        <a:p>
          <a:endParaRPr lang="ru-RU"/>
        </a:p>
      </dgm:t>
    </dgm:pt>
    <dgm:pt modelId="{40BA1BE2-9140-4B10-AFD4-4A3F813DE18F}" type="pres">
      <dgm:prSet presAssocID="{9229644A-3A68-4E2F-BBBD-D64B6DE78D6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FA4C4C-9A5B-4BEF-A273-92422E6E938B}" type="pres">
      <dgm:prSet presAssocID="{239E083A-6BFC-47C9-9702-16AC54F79381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A3BE9-0240-48BC-BA76-5BF396F4985B}" type="pres">
      <dgm:prSet presAssocID="{87E26CA1-C776-4299-8446-3F8F4404D6E0}" presName="sibTrans" presStyleCnt="0"/>
      <dgm:spPr/>
    </dgm:pt>
    <dgm:pt modelId="{2ECA79A8-E1E4-47D5-BD67-E80179A55211}" type="pres">
      <dgm:prSet presAssocID="{7386375C-C50B-4386-BEE0-F4CAF85D6465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6ECF1-0CEC-4F58-B0D4-FBE919F7EBC8}" type="pres">
      <dgm:prSet presAssocID="{2D85431F-2E62-409C-BCEA-9B082519BEE6}" presName="sibTrans" presStyleCnt="0"/>
      <dgm:spPr/>
    </dgm:pt>
    <dgm:pt modelId="{7D4FB65C-2857-4403-A2FF-CADCE27E1AC2}" type="pres">
      <dgm:prSet presAssocID="{0E190B11-3DD8-4952-8AA7-4D6ED694C1F9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F2968-920D-4D0A-9EBF-94C39E830887}" type="pres">
      <dgm:prSet presAssocID="{EDA2E255-CC20-4053-BEF1-43B2D43DFCA2}" presName="sibTrans" presStyleCnt="0"/>
      <dgm:spPr/>
    </dgm:pt>
    <dgm:pt modelId="{DC8D9A88-A6F4-48A5-A179-F7AA2E9AAA83}" type="pres">
      <dgm:prSet presAssocID="{EA9E2357-CA17-46F9-9C4E-701D69832D5B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F797B-7371-4603-A5AF-0C44E78E0A8F}" type="pres">
      <dgm:prSet presAssocID="{8ED9792C-3024-4417-813B-086084B81B37}" presName="sibTrans" presStyleCnt="0"/>
      <dgm:spPr/>
    </dgm:pt>
    <dgm:pt modelId="{1A5C220E-3C29-428F-9567-F4E21DF02B8D}" type="pres">
      <dgm:prSet presAssocID="{55289B14-FCF4-4D88-9905-9B46B8C29DD9}" presName="node" presStyleLbl="node1" presStyleIdx="4" presStyleCnt="13" custScaleY="151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454EC7-B67D-43B7-8E30-01BD4C47EAD2}" type="pres">
      <dgm:prSet presAssocID="{7EBD510C-3695-41E6-969A-C92BEC34E545}" presName="sibTrans" presStyleCnt="0"/>
      <dgm:spPr/>
    </dgm:pt>
    <dgm:pt modelId="{84F8158A-C293-4107-917B-354636B24893}" type="pres">
      <dgm:prSet presAssocID="{139DA73E-3CE2-4AB3-A8B3-F2274BF4A637}" presName="node" presStyleLbl="node1" presStyleIdx="5" presStyleCnt="13" custScaleY="151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EFA69-BD4E-4861-99D6-D0233C64E97C}" type="pres">
      <dgm:prSet presAssocID="{DD447F1C-2DBB-4FED-AE8A-4171422B7710}" presName="sibTrans" presStyleCnt="0"/>
      <dgm:spPr/>
    </dgm:pt>
    <dgm:pt modelId="{A0979C62-3A06-4246-8B93-804BB5088909}" type="pres">
      <dgm:prSet presAssocID="{514EC9A4-F124-4121-A36D-484238D8295C}" presName="node" presStyleLbl="node1" presStyleIdx="6" presStyleCnt="13" custScaleY="151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C41E0-CE15-47C8-B266-700565694F98}" type="pres">
      <dgm:prSet presAssocID="{46656A0E-2005-41E4-AFDD-168F28EDDC41}" presName="sibTrans" presStyleCnt="0"/>
      <dgm:spPr/>
    </dgm:pt>
    <dgm:pt modelId="{D1F5442B-7309-43F6-AC04-A7C456BC6096}" type="pres">
      <dgm:prSet presAssocID="{67D519CD-B735-45B4-BEAC-33D8EB5ABD32}" presName="node" presStyleLbl="node1" presStyleIdx="7" presStyleCnt="13" custScaleY="151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966B4D-80C5-4DAF-99FE-DE7E7726BA45}" type="pres">
      <dgm:prSet presAssocID="{EC60FB48-FF72-4130-AB8A-7EBE13240A6F}" presName="sibTrans" presStyleCnt="0"/>
      <dgm:spPr/>
    </dgm:pt>
    <dgm:pt modelId="{88DC10E9-F0CD-411D-90F3-6D6F28E5D504}" type="pres">
      <dgm:prSet presAssocID="{9C982727-DB7D-4E05-B781-C8429EC910D4}" presName="node" presStyleLbl="node1" presStyleIdx="8" presStyleCnt="13" custScaleY="152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20D6B-DAF7-4FE6-85C5-3883D0740BBE}" type="pres">
      <dgm:prSet presAssocID="{DD2B1871-76DD-4976-A752-C19371FEC820}" presName="sibTrans" presStyleCnt="0"/>
      <dgm:spPr/>
    </dgm:pt>
    <dgm:pt modelId="{06548E75-9617-4ABC-8362-D82B5A6996DD}" type="pres">
      <dgm:prSet presAssocID="{E79BF493-BB88-40D6-82AE-1C00B50A71DC}" presName="node" presStyleLbl="node1" presStyleIdx="9" presStyleCnt="13" custScaleY="152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D05A1-025E-4B1D-98F9-424D093C341A}" type="pres">
      <dgm:prSet presAssocID="{D959E739-AA90-4E6B-BE5C-3EE7A144F91C}" presName="sibTrans" presStyleCnt="0"/>
      <dgm:spPr/>
    </dgm:pt>
    <dgm:pt modelId="{C3928493-7729-4270-A8EA-C3CAED969374}" type="pres">
      <dgm:prSet presAssocID="{8E1594B0-5081-438A-B4DC-993DFA99A146}" presName="node" presStyleLbl="node1" presStyleIdx="10" presStyleCnt="13" custScaleY="152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2C9F6-C0BC-4EED-B692-89CE2D17056A}" type="pres">
      <dgm:prSet presAssocID="{C18A0CF1-82DB-4BBA-A4DE-E1F63EB3C737}" presName="sibTrans" presStyleCnt="0"/>
      <dgm:spPr/>
    </dgm:pt>
    <dgm:pt modelId="{3339D155-D7B3-4505-81AE-8B5398112518}" type="pres">
      <dgm:prSet presAssocID="{1D6D2245-10E7-4BB8-BC9E-8284EE9129B8}" presName="node" presStyleLbl="node1" presStyleIdx="11" presStyleCnt="13" custScaleY="152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AE139-D292-4439-B286-C2033657A150}" type="pres">
      <dgm:prSet presAssocID="{521D2EBC-4605-46FC-A821-B6CAAC635397}" presName="sibTrans" presStyleCnt="0"/>
      <dgm:spPr/>
    </dgm:pt>
    <dgm:pt modelId="{9B9E4AAC-6BAB-40C3-B3AD-7B575F5A70C3}" type="pres">
      <dgm:prSet presAssocID="{121141AC-E3BF-45B3-8621-FFB1F8031884}" presName="node" presStyleLbl="node1" presStyleIdx="12" presStyleCnt="13" custScaleX="414603" custScaleY="58857" custLinFactNeighborX="184" custLinFactNeighborY="-10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B812E2-357C-43BF-9CE7-823A26259BD6}" srcId="{9229644A-3A68-4E2F-BBBD-D64B6DE78D6A}" destId="{9C982727-DB7D-4E05-B781-C8429EC910D4}" srcOrd="8" destOrd="0" parTransId="{93941705-504B-4256-BC93-EBD4B4D33C87}" sibTransId="{DD2B1871-76DD-4976-A752-C19371FEC820}"/>
    <dgm:cxn modelId="{72CAC367-852A-4BF8-B284-342AA77D00AC}" srcId="{9229644A-3A68-4E2F-BBBD-D64B6DE78D6A}" destId="{EA9E2357-CA17-46F9-9C4E-701D69832D5B}" srcOrd="3" destOrd="0" parTransId="{E582F769-72D2-4E1B-BB38-2DD1DAA29845}" sibTransId="{8ED9792C-3024-4417-813B-086084B81B37}"/>
    <dgm:cxn modelId="{8BE23DB5-F3FC-4A21-AE90-E9B4D2611ADB}" type="presOf" srcId="{7386375C-C50B-4386-BEE0-F4CAF85D6465}" destId="{2ECA79A8-E1E4-47D5-BD67-E80179A55211}" srcOrd="0" destOrd="0" presId="urn:microsoft.com/office/officeart/2005/8/layout/default"/>
    <dgm:cxn modelId="{D0324CAD-489F-460B-BF6D-B87ED7FA3F89}" type="presOf" srcId="{139DA73E-3CE2-4AB3-A8B3-F2274BF4A637}" destId="{84F8158A-C293-4107-917B-354636B24893}" srcOrd="0" destOrd="0" presId="urn:microsoft.com/office/officeart/2005/8/layout/default"/>
    <dgm:cxn modelId="{52CAF6C3-5186-4F45-9E1D-87E5781FE2D2}" srcId="{9229644A-3A68-4E2F-BBBD-D64B6DE78D6A}" destId="{1D6D2245-10E7-4BB8-BC9E-8284EE9129B8}" srcOrd="11" destOrd="0" parTransId="{5235DE44-126A-40A9-ACE2-B0D104181849}" sibTransId="{521D2EBC-4605-46FC-A821-B6CAAC635397}"/>
    <dgm:cxn modelId="{5418B2CC-1D84-4952-8CF3-CB4D71DD0DAD}" type="presOf" srcId="{9229644A-3A68-4E2F-BBBD-D64B6DE78D6A}" destId="{40BA1BE2-9140-4B10-AFD4-4A3F813DE18F}" srcOrd="0" destOrd="0" presId="urn:microsoft.com/office/officeart/2005/8/layout/default"/>
    <dgm:cxn modelId="{89EE39B3-4BC9-4A2E-929B-EF4C9EAB1E4E}" type="presOf" srcId="{8E1594B0-5081-438A-B4DC-993DFA99A146}" destId="{C3928493-7729-4270-A8EA-C3CAED969374}" srcOrd="0" destOrd="0" presId="urn:microsoft.com/office/officeart/2005/8/layout/default"/>
    <dgm:cxn modelId="{ADB974DA-478A-4F73-AA26-771FA6AB6F14}" srcId="{9229644A-3A68-4E2F-BBBD-D64B6DE78D6A}" destId="{55289B14-FCF4-4D88-9905-9B46B8C29DD9}" srcOrd="4" destOrd="0" parTransId="{8D096B52-201D-4BCC-970D-25A44127DA75}" sibTransId="{7EBD510C-3695-41E6-969A-C92BEC34E545}"/>
    <dgm:cxn modelId="{EA677690-3C5A-437A-895D-F328546DBA09}" type="presOf" srcId="{9C982727-DB7D-4E05-B781-C8429EC910D4}" destId="{88DC10E9-F0CD-411D-90F3-6D6F28E5D504}" srcOrd="0" destOrd="0" presId="urn:microsoft.com/office/officeart/2005/8/layout/default"/>
    <dgm:cxn modelId="{EB4C2C5E-8520-46B6-A74E-1195DFA9A730}" type="presOf" srcId="{1D6D2245-10E7-4BB8-BC9E-8284EE9129B8}" destId="{3339D155-D7B3-4505-81AE-8B5398112518}" srcOrd="0" destOrd="0" presId="urn:microsoft.com/office/officeart/2005/8/layout/default"/>
    <dgm:cxn modelId="{32FDC18B-F70A-4CD2-8704-4630F633CE41}" srcId="{9229644A-3A68-4E2F-BBBD-D64B6DE78D6A}" destId="{121141AC-E3BF-45B3-8621-FFB1F8031884}" srcOrd="12" destOrd="0" parTransId="{2A965F74-63BA-4A68-876E-111A84063739}" sibTransId="{BBD894E9-BF8A-42C6-99D0-6D051BBC6AEF}"/>
    <dgm:cxn modelId="{02DE7F40-A2C0-4C44-9D53-63010EDED266}" srcId="{9229644A-3A68-4E2F-BBBD-D64B6DE78D6A}" destId="{239E083A-6BFC-47C9-9702-16AC54F79381}" srcOrd="0" destOrd="0" parTransId="{4476B701-FBF5-41F4-9123-1FAF594BC142}" sibTransId="{87E26CA1-C776-4299-8446-3F8F4404D6E0}"/>
    <dgm:cxn modelId="{2BB48F0C-E745-4D90-B6CE-07DA626B613E}" type="presOf" srcId="{0E190B11-3DD8-4952-8AA7-4D6ED694C1F9}" destId="{7D4FB65C-2857-4403-A2FF-CADCE27E1AC2}" srcOrd="0" destOrd="0" presId="urn:microsoft.com/office/officeart/2005/8/layout/default"/>
    <dgm:cxn modelId="{89E66085-CFB6-4F04-8B26-5D0D007613A2}" type="presOf" srcId="{E79BF493-BB88-40D6-82AE-1C00B50A71DC}" destId="{06548E75-9617-4ABC-8362-D82B5A6996DD}" srcOrd="0" destOrd="0" presId="urn:microsoft.com/office/officeart/2005/8/layout/default"/>
    <dgm:cxn modelId="{3D0930D3-7456-42FE-A103-A84A4FFD3A7C}" srcId="{9229644A-3A68-4E2F-BBBD-D64B6DE78D6A}" destId="{67D519CD-B735-45B4-BEAC-33D8EB5ABD32}" srcOrd="7" destOrd="0" parTransId="{741FE7D5-BB04-4472-B589-D3865160A5D3}" sibTransId="{EC60FB48-FF72-4130-AB8A-7EBE13240A6F}"/>
    <dgm:cxn modelId="{AC1F29C8-B870-4ED8-8D16-EAE2B169B950}" type="presOf" srcId="{67D519CD-B735-45B4-BEAC-33D8EB5ABD32}" destId="{D1F5442B-7309-43F6-AC04-A7C456BC6096}" srcOrd="0" destOrd="0" presId="urn:microsoft.com/office/officeart/2005/8/layout/default"/>
    <dgm:cxn modelId="{41344BC1-209C-4576-98A8-FD244C17E7AA}" srcId="{9229644A-3A68-4E2F-BBBD-D64B6DE78D6A}" destId="{139DA73E-3CE2-4AB3-A8B3-F2274BF4A637}" srcOrd="5" destOrd="0" parTransId="{4C235228-4696-4DB2-A016-F0E82DFB609F}" sibTransId="{DD447F1C-2DBB-4FED-AE8A-4171422B7710}"/>
    <dgm:cxn modelId="{84FA1EBB-1135-4B39-8A29-D628A9648B2A}" srcId="{9229644A-3A68-4E2F-BBBD-D64B6DE78D6A}" destId="{E79BF493-BB88-40D6-82AE-1C00B50A71DC}" srcOrd="9" destOrd="0" parTransId="{AE4D9441-D94B-4E97-866A-EE6D0B47A703}" sibTransId="{D959E739-AA90-4E6B-BE5C-3EE7A144F91C}"/>
    <dgm:cxn modelId="{F15D65F1-77B9-4958-887F-C7FC8E5AF27F}" type="presOf" srcId="{EA9E2357-CA17-46F9-9C4E-701D69832D5B}" destId="{DC8D9A88-A6F4-48A5-A179-F7AA2E9AAA83}" srcOrd="0" destOrd="0" presId="urn:microsoft.com/office/officeart/2005/8/layout/default"/>
    <dgm:cxn modelId="{9889BA8C-277F-4591-98D2-2D7FF71D6F1A}" type="presOf" srcId="{239E083A-6BFC-47C9-9702-16AC54F79381}" destId="{0FFA4C4C-9A5B-4BEF-A273-92422E6E938B}" srcOrd="0" destOrd="0" presId="urn:microsoft.com/office/officeart/2005/8/layout/default"/>
    <dgm:cxn modelId="{E051DCB8-C5A1-436A-9EEC-F7FD6F0BD806}" type="presOf" srcId="{55289B14-FCF4-4D88-9905-9B46B8C29DD9}" destId="{1A5C220E-3C29-428F-9567-F4E21DF02B8D}" srcOrd="0" destOrd="0" presId="urn:microsoft.com/office/officeart/2005/8/layout/default"/>
    <dgm:cxn modelId="{C3EEEA70-0A60-4B61-B180-32CDF07E4ECF}" srcId="{9229644A-3A68-4E2F-BBBD-D64B6DE78D6A}" destId="{8E1594B0-5081-438A-B4DC-993DFA99A146}" srcOrd="10" destOrd="0" parTransId="{7ACD1544-F4A5-4D11-B36C-FB27018102A1}" sibTransId="{C18A0CF1-82DB-4BBA-A4DE-E1F63EB3C737}"/>
    <dgm:cxn modelId="{0743410F-115A-48E0-8D9A-4809FFB79DD1}" srcId="{9229644A-3A68-4E2F-BBBD-D64B6DE78D6A}" destId="{0E190B11-3DD8-4952-8AA7-4D6ED694C1F9}" srcOrd="2" destOrd="0" parTransId="{4CEF7860-9A14-46D2-9B60-DEEFB7D66D34}" sibTransId="{EDA2E255-CC20-4053-BEF1-43B2D43DFCA2}"/>
    <dgm:cxn modelId="{3D7D5BCA-10C1-44DD-926D-A570168CBEE2}" type="presOf" srcId="{121141AC-E3BF-45B3-8621-FFB1F8031884}" destId="{9B9E4AAC-6BAB-40C3-B3AD-7B575F5A70C3}" srcOrd="0" destOrd="0" presId="urn:microsoft.com/office/officeart/2005/8/layout/default"/>
    <dgm:cxn modelId="{3C38E2FE-F75E-484D-98C3-A89A5D88432E}" srcId="{9229644A-3A68-4E2F-BBBD-D64B6DE78D6A}" destId="{7386375C-C50B-4386-BEE0-F4CAF85D6465}" srcOrd="1" destOrd="0" parTransId="{53A29749-476D-4CB1-99C3-35615560240C}" sibTransId="{2D85431F-2E62-409C-BCEA-9B082519BEE6}"/>
    <dgm:cxn modelId="{BA4099CB-1D55-43D0-8B6B-3A01C1FC5A26}" srcId="{9229644A-3A68-4E2F-BBBD-D64B6DE78D6A}" destId="{514EC9A4-F124-4121-A36D-484238D8295C}" srcOrd="6" destOrd="0" parTransId="{E421791B-ECC0-45A9-A666-6DE2B5F39F17}" sibTransId="{46656A0E-2005-41E4-AFDD-168F28EDDC41}"/>
    <dgm:cxn modelId="{047812E7-CDA9-4310-A7F8-64A57E063CAC}" type="presOf" srcId="{514EC9A4-F124-4121-A36D-484238D8295C}" destId="{A0979C62-3A06-4246-8B93-804BB5088909}" srcOrd="0" destOrd="0" presId="urn:microsoft.com/office/officeart/2005/8/layout/default"/>
    <dgm:cxn modelId="{70945741-AFAE-435F-868F-65C20833865A}" type="presParOf" srcId="{40BA1BE2-9140-4B10-AFD4-4A3F813DE18F}" destId="{0FFA4C4C-9A5B-4BEF-A273-92422E6E938B}" srcOrd="0" destOrd="0" presId="urn:microsoft.com/office/officeart/2005/8/layout/default"/>
    <dgm:cxn modelId="{7FD93D62-CA7F-40E3-9178-DDCE18C1D6DF}" type="presParOf" srcId="{40BA1BE2-9140-4B10-AFD4-4A3F813DE18F}" destId="{731A3BE9-0240-48BC-BA76-5BF396F4985B}" srcOrd="1" destOrd="0" presId="urn:microsoft.com/office/officeart/2005/8/layout/default"/>
    <dgm:cxn modelId="{72212B3A-6FA9-41FA-A787-884DB5330E8D}" type="presParOf" srcId="{40BA1BE2-9140-4B10-AFD4-4A3F813DE18F}" destId="{2ECA79A8-E1E4-47D5-BD67-E80179A55211}" srcOrd="2" destOrd="0" presId="urn:microsoft.com/office/officeart/2005/8/layout/default"/>
    <dgm:cxn modelId="{5A67640B-F341-4635-A29A-4DEDB041B89A}" type="presParOf" srcId="{40BA1BE2-9140-4B10-AFD4-4A3F813DE18F}" destId="{5346ECF1-0CEC-4F58-B0D4-FBE919F7EBC8}" srcOrd="3" destOrd="0" presId="urn:microsoft.com/office/officeart/2005/8/layout/default"/>
    <dgm:cxn modelId="{338B6A3D-5B00-434E-90EA-3BEC008D143A}" type="presParOf" srcId="{40BA1BE2-9140-4B10-AFD4-4A3F813DE18F}" destId="{7D4FB65C-2857-4403-A2FF-CADCE27E1AC2}" srcOrd="4" destOrd="0" presId="urn:microsoft.com/office/officeart/2005/8/layout/default"/>
    <dgm:cxn modelId="{3ADF4E9E-D07E-4653-8EF1-A8BF0A93ED48}" type="presParOf" srcId="{40BA1BE2-9140-4B10-AFD4-4A3F813DE18F}" destId="{2A5F2968-920D-4D0A-9EBF-94C39E830887}" srcOrd="5" destOrd="0" presId="urn:microsoft.com/office/officeart/2005/8/layout/default"/>
    <dgm:cxn modelId="{5745DE2A-B449-4417-9621-C19AA0A2BD59}" type="presParOf" srcId="{40BA1BE2-9140-4B10-AFD4-4A3F813DE18F}" destId="{DC8D9A88-A6F4-48A5-A179-F7AA2E9AAA83}" srcOrd="6" destOrd="0" presId="urn:microsoft.com/office/officeart/2005/8/layout/default"/>
    <dgm:cxn modelId="{68454215-B251-42C2-8E63-A236F07CA55D}" type="presParOf" srcId="{40BA1BE2-9140-4B10-AFD4-4A3F813DE18F}" destId="{893F797B-7371-4603-A5AF-0C44E78E0A8F}" srcOrd="7" destOrd="0" presId="urn:microsoft.com/office/officeart/2005/8/layout/default"/>
    <dgm:cxn modelId="{9B10915C-2216-43E8-B48A-6A872B554F53}" type="presParOf" srcId="{40BA1BE2-9140-4B10-AFD4-4A3F813DE18F}" destId="{1A5C220E-3C29-428F-9567-F4E21DF02B8D}" srcOrd="8" destOrd="0" presId="urn:microsoft.com/office/officeart/2005/8/layout/default"/>
    <dgm:cxn modelId="{E4833AF4-A3C4-4CF9-8E99-3AFCF4B28209}" type="presParOf" srcId="{40BA1BE2-9140-4B10-AFD4-4A3F813DE18F}" destId="{AC454EC7-B67D-43B7-8E30-01BD4C47EAD2}" srcOrd="9" destOrd="0" presId="urn:microsoft.com/office/officeart/2005/8/layout/default"/>
    <dgm:cxn modelId="{5CDDE56E-7175-4C42-8757-6F8FB756ACEA}" type="presParOf" srcId="{40BA1BE2-9140-4B10-AFD4-4A3F813DE18F}" destId="{84F8158A-C293-4107-917B-354636B24893}" srcOrd="10" destOrd="0" presId="urn:microsoft.com/office/officeart/2005/8/layout/default"/>
    <dgm:cxn modelId="{0D2ED39D-1D2D-4ED1-96E4-3DAE4B6D7A1E}" type="presParOf" srcId="{40BA1BE2-9140-4B10-AFD4-4A3F813DE18F}" destId="{28DEFA69-BD4E-4861-99D6-D0233C64E97C}" srcOrd="11" destOrd="0" presId="urn:microsoft.com/office/officeart/2005/8/layout/default"/>
    <dgm:cxn modelId="{21D32839-0D48-47AA-BCF4-D00D5B049025}" type="presParOf" srcId="{40BA1BE2-9140-4B10-AFD4-4A3F813DE18F}" destId="{A0979C62-3A06-4246-8B93-804BB5088909}" srcOrd="12" destOrd="0" presId="urn:microsoft.com/office/officeart/2005/8/layout/default"/>
    <dgm:cxn modelId="{3F8BF8B4-56D3-4B88-A701-1BF36A92104F}" type="presParOf" srcId="{40BA1BE2-9140-4B10-AFD4-4A3F813DE18F}" destId="{E6BC41E0-CE15-47C8-B266-700565694F98}" srcOrd="13" destOrd="0" presId="urn:microsoft.com/office/officeart/2005/8/layout/default"/>
    <dgm:cxn modelId="{330B7468-A06C-4766-93DA-5A86AA1364DE}" type="presParOf" srcId="{40BA1BE2-9140-4B10-AFD4-4A3F813DE18F}" destId="{D1F5442B-7309-43F6-AC04-A7C456BC6096}" srcOrd="14" destOrd="0" presId="urn:microsoft.com/office/officeart/2005/8/layout/default"/>
    <dgm:cxn modelId="{9E8136AB-B1F9-4B9B-B667-747497EF13C5}" type="presParOf" srcId="{40BA1BE2-9140-4B10-AFD4-4A3F813DE18F}" destId="{27966B4D-80C5-4DAF-99FE-DE7E7726BA45}" srcOrd="15" destOrd="0" presId="urn:microsoft.com/office/officeart/2005/8/layout/default"/>
    <dgm:cxn modelId="{9BD32C43-58FE-4199-9A36-A69B2367AC89}" type="presParOf" srcId="{40BA1BE2-9140-4B10-AFD4-4A3F813DE18F}" destId="{88DC10E9-F0CD-411D-90F3-6D6F28E5D504}" srcOrd="16" destOrd="0" presId="urn:microsoft.com/office/officeart/2005/8/layout/default"/>
    <dgm:cxn modelId="{6CBFDE5B-1990-4E91-B5F1-86B3C04ED12A}" type="presParOf" srcId="{40BA1BE2-9140-4B10-AFD4-4A3F813DE18F}" destId="{48120D6B-DAF7-4FE6-85C5-3883D0740BBE}" srcOrd="17" destOrd="0" presId="urn:microsoft.com/office/officeart/2005/8/layout/default"/>
    <dgm:cxn modelId="{65E31FFD-B4A0-4193-95AF-0FFD034AA588}" type="presParOf" srcId="{40BA1BE2-9140-4B10-AFD4-4A3F813DE18F}" destId="{06548E75-9617-4ABC-8362-D82B5A6996DD}" srcOrd="18" destOrd="0" presId="urn:microsoft.com/office/officeart/2005/8/layout/default"/>
    <dgm:cxn modelId="{1748D43D-4211-4309-B2FB-6018F5FC0CB3}" type="presParOf" srcId="{40BA1BE2-9140-4B10-AFD4-4A3F813DE18F}" destId="{334D05A1-025E-4B1D-98F9-424D093C341A}" srcOrd="19" destOrd="0" presId="urn:microsoft.com/office/officeart/2005/8/layout/default"/>
    <dgm:cxn modelId="{0883E12A-4D58-4109-AEDD-3D571CA70FCC}" type="presParOf" srcId="{40BA1BE2-9140-4B10-AFD4-4A3F813DE18F}" destId="{C3928493-7729-4270-A8EA-C3CAED969374}" srcOrd="20" destOrd="0" presId="urn:microsoft.com/office/officeart/2005/8/layout/default"/>
    <dgm:cxn modelId="{6B1CEEE9-149E-42DC-8BEF-E2DB09639788}" type="presParOf" srcId="{40BA1BE2-9140-4B10-AFD4-4A3F813DE18F}" destId="{3A52C9F6-C0BC-4EED-B692-89CE2D17056A}" srcOrd="21" destOrd="0" presId="urn:microsoft.com/office/officeart/2005/8/layout/default"/>
    <dgm:cxn modelId="{06739E25-447F-4056-BAC9-81A57D24C4BF}" type="presParOf" srcId="{40BA1BE2-9140-4B10-AFD4-4A3F813DE18F}" destId="{3339D155-D7B3-4505-81AE-8B5398112518}" srcOrd="22" destOrd="0" presId="urn:microsoft.com/office/officeart/2005/8/layout/default"/>
    <dgm:cxn modelId="{79C5CC8A-0067-4471-BC42-355C0589772F}" type="presParOf" srcId="{40BA1BE2-9140-4B10-AFD4-4A3F813DE18F}" destId="{CA3AE139-D292-4439-B286-C2033657A150}" srcOrd="23" destOrd="0" presId="urn:microsoft.com/office/officeart/2005/8/layout/default"/>
    <dgm:cxn modelId="{1A577511-A643-4965-9725-0E96868C5527}" type="presParOf" srcId="{40BA1BE2-9140-4B10-AFD4-4A3F813DE18F}" destId="{9B9E4AAC-6BAB-40C3-B3AD-7B575F5A70C3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28F12D-B141-496E-BCFD-6D648D4DBCCA}" type="datetimeFigureOut">
              <a:rPr lang="ru-RU"/>
              <a:pPr>
                <a:defRPr/>
              </a:pPr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8BDE69-022A-4951-B42F-2A73BF3DE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698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BDE69-022A-4951-B42F-2A73BF3DE488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744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BDE69-022A-4951-B42F-2A73BF3DE48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610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BDE69-022A-4951-B42F-2A73BF3DE48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BDE69-022A-4951-B42F-2A73BF3DE488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2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9C6286-E00D-42AF-AF61-AE53D3E84103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25.04.2022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63195-9004-45CF-8EB9-2DFE36A85A5C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5916F-FBCB-4044-B835-C27FDE7EB91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25.04.2022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B8BDA-0E93-4F23-9E56-5F7D44866132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52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5916F-FBCB-4044-B835-C27FDE7EB91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25.04.2022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B8BDA-0E93-4F23-9E56-5F7D44866132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7E97AD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7E97AD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0098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5916F-FBCB-4044-B835-C27FDE7EB91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25.04.2022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B8BDA-0E93-4F23-9E56-5F7D44866132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9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5916F-FBCB-4044-B835-C27FDE7EB91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25.04.2022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B8BDA-0E93-4F23-9E56-5F7D44866132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7E97AD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7E97AD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6524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5916F-FBCB-4044-B835-C27FDE7EB91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25.04.2022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B8BDA-0E93-4F23-9E56-5F7D44866132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26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A4D08-B0D6-4FD9-86D8-61A048DEB8C9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25.04.2022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2381E-5676-47EA-9BFB-A5FFFA014EC8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809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A64965-BC2F-4B95-B981-605746851DF1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25.04.2022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50786-1F28-4238-88B2-33486E36C7E0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3931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5DA6C9-C5A4-47BB-BE47-8D7C7082F34D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25.04.2022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72C6D-9410-40B1-9EB2-912A44F85A92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700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59BC8-E7B1-473B-B1E7-DD98340D0013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25.04.2022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A5530-28A5-4AD4-ADCC-1C592CB0B537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168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37E87D-0AC7-4D49-ABCD-440F351E1C30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25.04.2022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7AF4C-F68A-4962-9A87-31EA52AE4AF3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06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846930-2735-416A-9B1E-816E60FC9F0A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25.04.2022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FA5A7-5AA9-435B-9E09-46B2A486DD2C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403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A1C849-D10F-486F-BEE6-E2D33725A3E8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25.04.2022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5FCAD-0C43-4559-B013-07A1FA473EF8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01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4CC3E3-8645-4F83-9B26-880063D3735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25.04.2022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EB0961-0C80-4945-B5B0-A7728F890677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436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C6AB40-1F83-4290-B9DB-282A748AA0BA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25.04.2022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0C5FA-EA1A-44B4-A419-FF15B529FEEE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280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C24F2C-9109-4D8F-A3DA-8EE4D35D3FA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25.04.2022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84FD9-7C13-4BDD-8A82-3888029E2777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2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05916F-FBCB-4044-B835-C27FDE7EB915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25.04.2022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EFB8BDA-0E93-4F23-9E56-5F7D44866132}" type="slidenum">
              <a:rPr lang="ru-RU" smtClean="0">
                <a:solidFill>
                  <a:srgbClr val="7E97A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E97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  <p:sldLayoutId id="2147484160" r:id="rId13"/>
    <p:sldLayoutId id="2147484161" r:id="rId14"/>
    <p:sldLayoutId id="2147484162" r:id="rId15"/>
    <p:sldLayoutId id="2147484163" r:id="rId16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68960"/>
            <a:ext cx="8815954" cy="352839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ОТЧЁТ</a:t>
            </a:r>
            <a:br>
              <a:rPr lang="ru-RU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деятельности учреждения за 2021 год»</a:t>
            </a:r>
            <a:br>
              <a:rPr lang="ru-RU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марта 2022 года</a:t>
            </a:r>
            <a:br>
              <a:rPr lang="ru-RU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13.00</a:t>
            </a:r>
            <a:r>
              <a:rPr lang="ru-RU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Исполняющий обязанности директора</a:t>
            </a:r>
            <a:br>
              <a:rPr lang="ru-RU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«Кингисеппский СРЦ»</a:t>
            </a:r>
            <a:br>
              <a:rPr lang="ru-RU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Кощеева Т.Ю.</a:t>
            </a:r>
            <a:endParaRPr lang="ru-RU" sz="1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2750" r="24800" b="2750"/>
          <a:stretch/>
        </p:blipFill>
        <p:spPr>
          <a:xfrm>
            <a:off x="4278709" y="1293552"/>
            <a:ext cx="729582" cy="9119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t="31100" r="2200" b="40550"/>
          <a:stretch/>
        </p:blipFill>
        <p:spPr>
          <a:xfrm>
            <a:off x="80628" y="2220792"/>
            <a:ext cx="9001000" cy="14401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262059"/>
            <a:ext cx="8083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Ленинградское областное государственное бюджетное учреждение</a:t>
            </a:r>
            <a:br>
              <a:rPr lang="ru-RU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«Кингисеппский социально-реабилитационный центр для несовершеннолетних»</a:t>
            </a:r>
            <a:br>
              <a:rPr lang="ru-RU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0951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1663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инновационной технологии 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обслуживания в рамках государственной программы 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отдельных категорий граждан в Ленинградской области»</a:t>
            </a:r>
          </a:p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Выделены субсидии на иные цели -345 900,00 руб</a:t>
            </a:r>
            <a:r>
              <a:rPr lang="ru-RU" sz="16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г.-273 017,03 руб.)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9" y="1452689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и предоставление услуг ранней помощи детям 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 до 3 лет и их семьям на территории Ленинградской области»</a:t>
            </a:r>
          </a:p>
          <a:p>
            <a:pPr algn="ctr"/>
            <a:r>
              <a:rPr lang="ru-RU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Предоставлены услуги 17 детям (2020 г.-14 детям)</a:t>
            </a:r>
            <a:endParaRPr lang="ru-RU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68352"/>
            <a:ext cx="3059832" cy="2294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812" y="2403691"/>
            <a:ext cx="3098542" cy="2323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61" y="4437112"/>
            <a:ext cx="3099656" cy="2324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31395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90" y="-3905"/>
            <a:ext cx="8964488" cy="2000797"/>
          </a:xfrm>
          <a:extLst/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Статистические </a:t>
            </a:r>
            <a:r>
              <a:rPr lang="ru-RU" sz="2800" b="1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</a:t>
            </a:r>
            <a:r>
              <a:rPr lang="ru-RU" sz="2800" b="1" dirty="0" smtClean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800" b="1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кадровому </a:t>
            </a:r>
            <a:r>
              <a:rPr lang="ru-RU" sz="2800" b="1" dirty="0" smtClean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составу</a:t>
            </a:r>
            <a:br>
              <a:rPr lang="ru-RU" sz="2800" b="1" dirty="0" smtClean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 smtClean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b="1" dirty="0" smtClean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Штатное расписание</a:t>
            </a:r>
            <a:r>
              <a:rPr lang="ru-RU" sz="1600" dirty="0" smtClean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dirty="0" smtClean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70,75</a:t>
            </a:r>
            <a:r>
              <a:rPr lang="ru-RU" sz="1600" dirty="0" smtClean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ст., фактическая численность 64 чел.</a:t>
            </a:r>
            <a:br>
              <a:rPr lang="ru-RU" sz="1600" dirty="0" smtClean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Укомплектованность учреждения специалистами</a:t>
            </a:r>
            <a:r>
              <a:rPr lang="ru-RU" sz="1600" dirty="0" smtClean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оказывающими социальные услуги составляет </a:t>
            </a:r>
            <a:r>
              <a:rPr lang="ru-RU" sz="1600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 </a:t>
            </a:r>
            <a:r>
              <a:rPr lang="ru-RU" sz="1600" dirty="0" smtClean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(1,5 вакансии)</a:t>
            </a:r>
            <a:r>
              <a:rPr lang="ru-RU" sz="1600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657911"/>
              </p:ext>
            </p:extLst>
          </p:nvPr>
        </p:nvGraphicFramePr>
        <p:xfrm>
          <a:off x="326603" y="2204864"/>
          <a:ext cx="7716837" cy="2181860"/>
        </p:xfrm>
        <a:graphic>
          <a:graphicData uri="http://schemas.openxmlformats.org/drawingml/2006/table">
            <a:tbl>
              <a:tblPr/>
              <a:tblGrid>
                <a:gridCol w="4295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896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85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89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5455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№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Наименование 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Педагогические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работники (чел)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Медицинские работники(чел)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0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Общее количество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               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6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961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Высшая квалификационная категория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203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Первая</a:t>
                      </a:r>
                      <a:r>
                        <a:rPr kumimoji="0" lang="en-US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вторая категории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-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361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just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Аттестация на соответствие занимаемой должности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20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6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4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115000"/>
                        <a:buFont typeface="Arial" panose="020B0604020202020204" pitchFamily="34" charset="0"/>
                        <a:defRPr sz="1200">
                          <a:solidFill>
                            <a:srgbClr val="262626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</a:p>
                  </a:txBody>
                  <a:tcPr marL="68594" marR="68594" marT="0" marB="0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277406"/>
              </p:ext>
            </p:extLst>
          </p:nvPr>
        </p:nvGraphicFramePr>
        <p:xfrm>
          <a:off x="326603" y="4509120"/>
          <a:ext cx="7776864" cy="2016223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8537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49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3038">
                  <a:extLst>
                    <a:ext uri="{9D8B030D-6E8A-4147-A177-3AD203B41FA5}">
                      <a16:colId xmlns="" xmlns:a16="http://schemas.microsoft.com/office/drawing/2014/main" val="1008176258"/>
                    </a:ext>
                  </a:extLst>
                </a:gridCol>
                <a:gridCol w="1318355">
                  <a:extLst>
                    <a:ext uri="{9D8B030D-6E8A-4147-A177-3AD203B41FA5}">
                      <a16:colId xmlns="" xmlns:a16="http://schemas.microsoft.com/office/drawing/2014/main" val="2120212513"/>
                    </a:ext>
                  </a:extLst>
                </a:gridCol>
                <a:gridCol w="157671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1014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количество работников в учреждении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высшим </a:t>
                      </a:r>
                      <a:r>
                        <a:rPr lang="ru-RU" sz="1400" b="1" dirty="0" err="1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образова-нием</a:t>
                      </a:r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 средним </a:t>
                      </a:r>
                      <a:r>
                        <a:rPr lang="ru-RU" sz="1400" b="1" dirty="0" err="1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профессио-нальным</a:t>
                      </a:r>
                      <a:r>
                        <a:rPr lang="ru-RU" sz="1400" b="1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образованием</a:t>
                      </a:r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Возраст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400" b="1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ru-RU" sz="1400" b="1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Возраст старше </a:t>
                      </a:r>
                      <a:r>
                        <a:rPr lang="ru-RU" sz="1400" b="1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</a:t>
                      </a:r>
                      <a:r>
                        <a:rPr lang="ru-RU" sz="1400" b="1" dirty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1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36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специалистов</a:t>
                      </a:r>
                      <a:endParaRPr lang="ru-RU" sz="1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8" marR="68588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4213" y="3409311"/>
            <a:ext cx="31677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Trebuchet MS"/>
              </a:rPr>
              <a:t>         </a:t>
            </a:r>
            <a:endParaRPr lang="ru-RU" sz="1400" b="1" dirty="0" smtClean="0">
              <a:solidFill>
                <a:srgbClr val="000000"/>
              </a:solidFill>
              <a:latin typeface="Trebuchet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0000"/>
              </a:solidFill>
              <a:latin typeface="Trebuchet M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n w="10541" cmpd="sng">
                  <a:solidFill>
                    <a:srgbClr val="7E97A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0000"/>
                </a:solidFill>
                <a:latin typeface="Trebuchet MS"/>
              </a:rPr>
              <a:t> </a:t>
            </a:r>
            <a:endParaRPr lang="ru-RU" sz="1600" b="1" dirty="0">
              <a:ln w="10541" cmpd="sng">
                <a:solidFill>
                  <a:srgbClr val="7E97A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0000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572147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51520" y="188640"/>
            <a:ext cx="8640960" cy="6642627"/>
            <a:chOff x="788487" y="3419567"/>
            <a:chExt cx="7992888" cy="619978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88487" y="3570680"/>
              <a:ext cx="7992888" cy="6048672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413312"/>
                <a:satOff val="-23276"/>
                <a:lumOff val="-12353"/>
                <a:alphaOff val="0"/>
              </a:schemeClr>
            </a:fillRef>
            <a:effectRef idx="0">
              <a:schemeClr val="accent4">
                <a:hueOff val="9413312"/>
                <a:satOff val="-23276"/>
                <a:lumOff val="-1235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sz="3000" b="1" dirty="0" smtClean="0">
                  <a:solidFill>
                    <a:srgbClr val="00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Профессиональная подготовка кадров</a:t>
              </a:r>
            </a:p>
            <a:p>
              <a:pPr algn="ctr"/>
              <a:endParaRPr lang="ru-RU" sz="8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0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Повышение квалификации </a:t>
              </a:r>
              <a:r>
                <a:rPr lang="ru-RU" sz="20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31 работник (2020 г. – 44 чел.)</a:t>
              </a:r>
            </a:p>
            <a:p>
              <a:r>
                <a:rPr lang="ru-RU" sz="14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«Обучение приемам оказания первой медицинской </a:t>
              </a:r>
              <a:r>
                <a:rPr lang="ru-RU" sz="1400" dirty="0" smtClean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помощи </a:t>
              </a:r>
              <a:r>
                <a:rPr lang="ru-RU" sz="14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400" dirty="0" smtClean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образовательных организациях», </a:t>
              </a:r>
            </a:p>
            <a:p>
              <a:pPr algn="just"/>
              <a:r>
                <a:rPr lang="ru-RU" sz="1400" dirty="0" smtClean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«Создание доступной среды жизнедеятельности для инвалидов», </a:t>
              </a:r>
            </a:p>
            <a:p>
              <a:pPr algn="just"/>
              <a:r>
                <a:rPr lang="ru-RU" sz="1400" dirty="0" smtClean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</a:t>
              </a:r>
              <a:r>
                <a:rPr lang="ru-RU" sz="14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Контрактная система в сфере закупок товаров, работ, услуг для обеспечения государственных и муниципальных нужд по 44-ФЗ», </a:t>
              </a:r>
              <a:endParaRPr lang="ru-RU" sz="1400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1400" dirty="0" smtClean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«Финансовое консультирование»,</a:t>
              </a:r>
            </a:p>
            <a:p>
              <a:pPr algn="just"/>
              <a:r>
                <a:rPr lang="ru-RU" sz="1400" dirty="0" smtClean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«Организация образовательного и воспитательного процесса для детей-инвалидов», </a:t>
              </a:r>
            </a:p>
            <a:p>
              <a:pPr algn="just"/>
              <a:r>
                <a:rPr lang="ru-RU" sz="14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«Организация образовательного и воспитательного </a:t>
              </a:r>
              <a:r>
                <a:rPr lang="ru-RU" sz="1400" dirty="0" smtClean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процесса несовершеннолетних, оказавшихся в ТЖС», «Воспитатель в рамках </a:t>
              </a:r>
              <a:r>
                <a:rPr lang="ru-RU" sz="1400" dirty="0" err="1" smtClean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профстандарта</a:t>
              </a:r>
              <a:r>
                <a:rPr lang="ru-RU" sz="1400" dirty="0" smtClean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(в работе с детьми-инвалидами»,</a:t>
              </a:r>
              <a:endParaRPr lang="ru-RU" sz="14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1400" dirty="0" smtClean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«Организация работы по адаптивной физической культуре»,</a:t>
              </a:r>
            </a:p>
            <a:p>
              <a:pPr algn="just"/>
              <a:r>
                <a:rPr lang="ru-RU" sz="1400" dirty="0" smtClean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«Современные образовательные технологии преподавания музыки в образовательном учреждении»,</a:t>
              </a:r>
            </a:p>
            <a:p>
              <a:pPr algn="just"/>
              <a:r>
                <a:rPr lang="ru-RU" sz="1400" dirty="0" smtClean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«Сестринская помощь детям», «Медицинский массаж»,</a:t>
              </a:r>
              <a:endParaRPr lang="ru-RU" sz="14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ru-RU" sz="1400" dirty="0" smtClean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«Защита персональных данных», «Воинский учёт и бронирование граждан, пребывающих в запасе»,</a:t>
              </a:r>
            </a:p>
            <a:p>
              <a:pPr algn="just"/>
              <a:r>
                <a:rPr lang="ru-RU" sz="1400" dirty="0" smtClean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«Профессиональная деятельность специалиста по социальной работе»,</a:t>
              </a:r>
            </a:p>
            <a:p>
              <a:pPr algn="just"/>
              <a:r>
                <a:rPr lang="ru-RU" sz="1400" dirty="0" smtClean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«Работа междисциплинарной команды специалистов со случаем»,</a:t>
              </a:r>
            </a:p>
            <a:p>
              <a:pPr algn="just"/>
              <a:r>
                <a:rPr lang="ru-RU" sz="1400" dirty="0" smtClean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«Альтернативная и дополнительная коммуникация для детей и взрослых с тяжелыми множественными нарушениями»,</a:t>
              </a:r>
            </a:p>
            <a:p>
              <a:pPr algn="just"/>
              <a:r>
                <a:rPr lang="ru-RU" sz="1400" dirty="0" smtClean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«Обучение и воспитание детей с ОГВ и инвалидов в контексте требований ФГОС»,</a:t>
              </a:r>
            </a:p>
            <a:p>
              <a:pPr algn="just"/>
              <a:r>
                <a:rPr lang="ru-RU" sz="1400" dirty="0" smtClean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«Профессиональная деятельность сиделки (помощника по уходу) за детьми-инвалидами»</a:t>
              </a:r>
            </a:p>
            <a:p>
              <a:pPr algn="just"/>
              <a:r>
                <a:rPr lang="ru-RU" sz="1400" dirty="0" smtClean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«Пожарно-технический </a:t>
              </a:r>
              <a:r>
                <a:rPr lang="ru-RU" sz="1400" dirty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минимум для руководителей и ответственных за </a:t>
              </a:r>
              <a:r>
                <a:rPr lang="ru-RU" sz="1400" dirty="0" smtClean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ПБ в учреждениях»</a:t>
              </a:r>
            </a:p>
            <a:p>
              <a:pPr marL="285750" indent="-285750">
                <a:buFontTx/>
                <a:buChar char="-"/>
              </a:pPr>
              <a:endParaRPr lang="ru-RU" sz="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20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Ежегодное гигиеническое обучение</a:t>
              </a:r>
              <a:r>
                <a:rPr lang="ru-RU" sz="2000" dirty="0" smtClean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23 работника.</a:t>
              </a:r>
              <a:endParaRPr lang="ru-RU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ru-RU" dirty="0" smtClean="0">
                  <a:solidFill>
                    <a:srgbClr val="0033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              </a:t>
              </a:r>
              <a:r>
                <a:rPr lang="ru-RU" dirty="0" smtClean="0">
                  <a:solidFill>
                    <a:srgbClr val="003366"/>
                  </a:solidFill>
                </a:rPr>
                <a:t>     </a:t>
              </a:r>
            </a:p>
            <a:p>
              <a:pPr algn="ctr"/>
              <a:endParaRPr lang="ru-RU" dirty="0"/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1262927" y="3419567"/>
              <a:ext cx="5280532" cy="1362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b="1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8" t="5713" r="19896" b="2857"/>
          <a:stretch/>
        </p:blipFill>
        <p:spPr>
          <a:xfrm>
            <a:off x="179512" y="0"/>
            <a:ext cx="1011866" cy="103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03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594"/>
            <a:ext cx="9036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конкурс на звание </a:t>
            </a:r>
          </a:p>
          <a:p>
            <a:pPr algn="ctr"/>
            <a:r>
              <a:rPr lang="ru-RU" sz="3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«Лучший работник учреждения социального обслуживания»</a:t>
            </a:r>
            <a:endParaRPr lang="ru-RU" sz="3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1738984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b="1" i="1" dirty="0">
              <a:solidFill>
                <a:srgbClr val="7E97A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b="1" i="1" dirty="0" smtClean="0">
              <a:solidFill>
                <a:srgbClr val="7E97A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b="1" i="1" dirty="0">
              <a:solidFill>
                <a:srgbClr val="7E97A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b="1" i="1" dirty="0">
              <a:solidFill>
                <a:srgbClr val="7E97A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492896"/>
            <a:ext cx="4392488" cy="1833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Чернышева Ирина Павловна, 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стала  победителем во 2-ом этапе конкурса профессионального мастерства в </a:t>
            </a:r>
            <a:r>
              <a:rPr lang="ru-RU" sz="2000" b="1" i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номинации 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«Лучший специалист по социальной работе»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5048" t="22545"/>
          <a:stretch>
            <a:fillRect/>
          </a:stretch>
        </p:blipFill>
        <p:spPr bwMode="auto">
          <a:xfrm>
            <a:off x="4283968" y="1679805"/>
            <a:ext cx="4655820" cy="2846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653136"/>
            <a:ext cx="2590800" cy="194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4666" y="4653136"/>
            <a:ext cx="2561590" cy="1902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0671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497"/>
            <a:ext cx="8712968" cy="6836503"/>
          </a:xfrm>
          <a:extLst/>
        </p:spPr>
        <p:txBody>
          <a:bodyPr rtlCol="0">
            <a:norm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Внешний контроль учреждения</a:t>
            </a:r>
            <a:r>
              <a:rPr lang="ru-RU" sz="2800" b="1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n w="10541" cmpd="sng">
                  <a:solidFill>
                    <a:schemeClr val="tx2">
                      <a:lumMod val="90000"/>
                      <a:lumOff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99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734096"/>
              </p:ext>
            </p:extLst>
          </p:nvPr>
        </p:nvGraphicFramePr>
        <p:xfrm>
          <a:off x="107504" y="620687"/>
          <a:ext cx="8928992" cy="61764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{B301B821-A1FF-4177-AEE7-76D212191A09}</a:tableStyleId>
              </a:tblPr>
              <a:tblGrid>
                <a:gridCol w="27762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514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013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525" marR="41525" marT="6488" marB="0"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  проведения,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удостоверяющий документ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525" marR="41525" marT="6488" marB="0">
                    <a:solidFill>
                      <a:srgbClr val="3366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3366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340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200" dirty="0" smtClean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Внеплановая выездная проверка ОДН</a:t>
                      </a:r>
                      <a:r>
                        <a:rPr lang="ru-RU" sz="14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ПР </a:t>
                      </a:r>
                      <a:r>
                        <a:rPr lang="ru-RU" sz="14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Кингисеппского</a:t>
                      </a:r>
                      <a:r>
                        <a:rPr lang="ru-RU" sz="14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err="1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УДНиПР</a:t>
                      </a:r>
                      <a:r>
                        <a:rPr lang="ru-RU" sz="14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МЧС России по Ленинградской области</a:t>
                      </a:r>
                      <a:endParaRPr lang="ru-RU" sz="14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25" marR="41525" marT="6488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июнь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r>
                        <a:rPr lang="ru-RU" sz="1400" b="1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года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 проверки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30.06.2020 г.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№ 2-18-83-149</a:t>
                      </a:r>
                      <a:endParaRPr lang="ru-RU" sz="1400" b="1" kern="12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525" marR="41525" marT="648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200" dirty="0" smtClean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 требований пожарной</a:t>
                      </a:r>
                      <a:r>
                        <a:rPr lang="ru-RU" sz="1400" kern="1200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безопасности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</a:rPr>
                        <a:t>Замечаний нет.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kern="1200" dirty="0" smtClean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797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</a:rPr>
                        <a:t>Плановая выездная проверка Управления </a:t>
                      </a:r>
                      <a:r>
                        <a:rPr lang="ru-RU" sz="1400" dirty="0" err="1" smtClean="0">
                          <a:solidFill>
                            <a:srgbClr val="003366"/>
                          </a:solidFill>
                          <a:effectLst/>
                        </a:rPr>
                        <a:t>Роспотребнадзора</a:t>
                      </a: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</a:rPr>
                        <a:t> по Ленинградской области в </a:t>
                      </a:r>
                      <a:r>
                        <a:rPr lang="ru-RU" sz="1400" dirty="0" err="1" smtClean="0">
                          <a:solidFill>
                            <a:srgbClr val="003366"/>
                          </a:solidFill>
                          <a:effectLst/>
                        </a:rPr>
                        <a:t>Кингисеппском,Сланцевском,Волосовском</a:t>
                      </a: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</a:rPr>
                        <a:t> и Ломоносовском районах.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3366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</a:rPr>
                        <a:t>Проверка Кингисеппской городской прокуратурой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Плановая проверка ведомственного контроля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Комитета</a:t>
                      </a:r>
                      <a:r>
                        <a:rPr lang="ru-RU" sz="1400" b="1" kern="1200" baseline="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социальной защите населения ЛО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kern="1200" baseline="0" dirty="0" smtClean="0">
                        <a:solidFill>
                          <a:srgbClr val="0033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baseline="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независимой оценки качества оказания услуг (НОК)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525" marR="41525" marT="6488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</a:rPr>
                        <a:t>Январь-февраль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</a:rPr>
                        <a:t>2020 года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</a:rPr>
                        <a:t>Акт от № 13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</a:rPr>
                        <a:t>от 07.02.2020 г.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Представление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</a:rPr>
                        <a:t>от 22.10.2020г.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</a:rPr>
                        <a:t>№ 9-462в-2020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Акт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№ 2 от 22.04.2020г.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Отчёт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№ 2 от 05.05.2020г.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Распоряжение</a:t>
                      </a:r>
                      <a:r>
                        <a:rPr lang="ru-RU" sz="1400" b="1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КСЗН ЛО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 06.11.2020г. № 745</a:t>
                      </a:r>
                      <a:endParaRPr lang="ru-RU" sz="1400" b="1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525" marR="41525" marT="6488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 требований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санитарных норм и правил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</a:rPr>
                        <a:t>Выявленные нарушения устраняются</a:t>
                      </a:r>
                      <a:r>
                        <a:rPr lang="ru-RU" sz="1400" baseline="0" dirty="0" smtClean="0">
                          <a:solidFill>
                            <a:srgbClr val="003366"/>
                          </a:solidFill>
                          <a:effectLst/>
                        </a:rPr>
                        <a:t> по плану</a:t>
                      </a: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</a:rPr>
                        <a:t>2020 -2021 </a:t>
                      </a:r>
                      <a:r>
                        <a:rPr lang="ru-RU" sz="1400" dirty="0" err="1" smtClean="0">
                          <a:solidFill>
                            <a:srgbClr val="003366"/>
                          </a:solidFill>
                          <a:effectLst/>
                        </a:rPr>
                        <a:t>гг</a:t>
                      </a:r>
                      <a:endParaRPr lang="ru-RU" sz="1400" dirty="0" smtClean="0">
                        <a:solidFill>
                          <a:srgbClr val="003366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kern="1200" dirty="0" smtClean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 требований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</a:rPr>
                        <a:t>трудового законодательства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3366"/>
                          </a:solidFill>
                          <a:effectLst/>
                        </a:rPr>
                        <a:t>Выявленные нарушения устранены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Соблюдение</a:t>
                      </a:r>
                      <a:r>
                        <a:rPr lang="ru-RU" sz="1400" b="1" kern="1200" baseline="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требований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сфере закупок для обеспечения государственных нужд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33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Выявленные нарушения устранены</a:t>
                      </a:r>
                      <a:endParaRPr lang="ru-RU" sz="1400" dirty="0" smtClean="0"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Составлен план на 2021 год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устранению недостатков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500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29497"/>
            <a:ext cx="6799262" cy="5762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на 2022 год</a:t>
            </a:r>
            <a:endParaRPr lang="ru-RU" sz="3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82769936"/>
              </p:ext>
            </p:extLst>
          </p:nvPr>
        </p:nvGraphicFramePr>
        <p:xfrm>
          <a:off x="123335" y="442264"/>
          <a:ext cx="900100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03305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645024"/>
            <a:ext cx="7850833" cy="80317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Благодарим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2750" r="24800" b="2750"/>
          <a:stretch/>
        </p:blipFill>
        <p:spPr>
          <a:xfrm>
            <a:off x="4139952" y="567933"/>
            <a:ext cx="1092624" cy="13657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t="31100" r="2200" b="40550"/>
          <a:stretch/>
        </p:blipFill>
        <p:spPr>
          <a:xfrm>
            <a:off x="115257" y="1899719"/>
            <a:ext cx="900100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7231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3480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</a:t>
            </a:r>
            <a:r>
              <a:rPr lang="ru-RU" sz="33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33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цель и предмет </a:t>
            </a:r>
            <a:r>
              <a:rPr lang="ru-RU" sz="33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 </a:t>
            </a:r>
            <a:r>
              <a:rPr lang="ru-RU" sz="33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  <a:r>
              <a:rPr lang="ru-RU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33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65091468"/>
              </p:ext>
            </p:extLst>
          </p:nvPr>
        </p:nvGraphicFramePr>
        <p:xfrm>
          <a:off x="251520" y="1556792"/>
          <a:ext cx="813690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52035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799262" cy="5762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на 2021 год</a:t>
            </a:r>
            <a:endParaRPr lang="ru-RU" sz="30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88685637"/>
              </p:ext>
            </p:extLst>
          </p:nvPr>
        </p:nvGraphicFramePr>
        <p:xfrm>
          <a:off x="0" y="0"/>
          <a:ext cx="8964488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82157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агетная рамка 2"/>
          <p:cNvSpPr/>
          <p:nvPr/>
        </p:nvSpPr>
        <p:spPr>
          <a:xfrm>
            <a:off x="672166" y="259941"/>
            <a:ext cx="7560840" cy="1042416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Численность получателей социальных услуг</a:t>
            </a:r>
          </a:p>
          <a:p>
            <a:pPr algn="ctr"/>
            <a:r>
              <a:rPr lang="ru-RU" sz="2400" b="1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268 человек (2020 год – 254 чел.)</a:t>
            </a:r>
            <a:endParaRPr lang="ru-RU" sz="2400" b="1" dirty="0">
              <a:ln>
                <a:solidFill>
                  <a:schemeClr val="bg2">
                    <a:lumMod val="50000"/>
                  </a:schemeClr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683568" y="1916832"/>
            <a:ext cx="2952328" cy="1042416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формам социального обслуживания</a:t>
            </a:r>
            <a:endParaRPr lang="ru-RU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агетная рамка 5"/>
          <p:cNvSpPr/>
          <p:nvPr/>
        </p:nvSpPr>
        <p:spPr>
          <a:xfrm>
            <a:off x="5436096" y="1916832"/>
            <a:ext cx="2880320" cy="1042416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категориям</a:t>
            </a:r>
            <a:endParaRPr lang="ru-RU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89632" y="3501008"/>
            <a:ext cx="2258893" cy="1042416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Полустационар</a:t>
            </a:r>
          </a:p>
          <a:p>
            <a:pPr algn="ctr"/>
            <a:r>
              <a:rPr lang="ru-RU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241 чел</a:t>
            </a:r>
            <a:endParaRPr lang="ru-RU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2348525" y="3515856"/>
            <a:ext cx="1749935" cy="1042416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</a:t>
            </a:r>
          </a:p>
          <a:p>
            <a:pPr algn="ctr"/>
            <a:r>
              <a:rPr lang="ru-RU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чел</a:t>
            </a:r>
            <a:endParaRPr lang="ru-RU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1223628" y="4997763"/>
            <a:ext cx="2232248" cy="1042416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дому</a:t>
            </a:r>
          </a:p>
          <a:p>
            <a:pPr algn="ctr"/>
            <a:r>
              <a:rPr lang="ru-RU" b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</a:t>
            </a:r>
            <a:endParaRPr lang="ru-RU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Багетная рамка 10"/>
          <p:cNvSpPr/>
          <p:nvPr/>
        </p:nvSpPr>
        <p:spPr>
          <a:xfrm>
            <a:off x="7308304" y="3501008"/>
            <a:ext cx="1656184" cy="1042416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Дети-инвалиды</a:t>
            </a:r>
          </a:p>
          <a:p>
            <a:pPr algn="ctr"/>
            <a:r>
              <a:rPr lang="ru-RU" b="1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 </a:t>
            </a:r>
            <a:r>
              <a:rPr lang="ru-RU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  <a:endParaRPr lang="ru-RU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Багетная рамка 9"/>
          <p:cNvSpPr/>
          <p:nvPr/>
        </p:nvSpPr>
        <p:spPr>
          <a:xfrm>
            <a:off x="4211960" y="3522975"/>
            <a:ext cx="2952328" cy="1042416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Несовершеннолетние</a:t>
            </a:r>
          </a:p>
          <a:p>
            <a:pPr algn="ctr"/>
            <a:r>
              <a:rPr lang="ru-RU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 чел</a:t>
            </a:r>
            <a:endParaRPr lang="ru-RU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Багетная рамка 11"/>
          <p:cNvSpPr/>
          <p:nvPr/>
        </p:nvSpPr>
        <p:spPr>
          <a:xfrm>
            <a:off x="6067016" y="4983053"/>
            <a:ext cx="2194544" cy="1042416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</a:p>
          <a:p>
            <a:pPr algn="ctr"/>
            <a:r>
              <a:rPr lang="ru-RU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чел</a:t>
            </a:r>
            <a:endParaRPr lang="ru-RU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004048" y="1340768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339752" y="1340768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971600" y="3068960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699792" y="3068960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9" idx="6"/>
          </p:cNvCxnSpPr>
          <p:nvPr/>
        </p:nvCxnSpPr>
        <p:spPr>
          <a:xfrm>
            <a:off x="2339752" y="3036071"/>
            <a:ext cx="0" cy="1961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2" idx="6"/>
          </p:cNvCxnSpPr>
          <p:nvPr/>
        </p:nvCxnSpPr>
        <p:spPr>
          <a:xfrm flipH="1">
            <a:off x="7164288" y="2981539"/>
            <a:ext cx="93750" cy="2001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5940152" y="3068960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524328" y="3068960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720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88640"/>
            <a:ext cx="5826719" cy="576064"/>
          </a:xfrm>
        </p:spPr>
        <p:txBody>
          <a:bodyPr/>
          <a:lstStyle/>
          <a:p>
            <a:pPr algn="ctr"/>
            <a:r>
              <a:rPr lang="ru-RU" sz="3000" b="1" dirty="0" smtClean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месту проживания</a:t>
            </a:r>
            <a:endParaRPr lang="ru-RU" sz="3000" b="1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98212369"/>
              </p:ext>
            </p:extLst>
          </p:nvPr>
        </p:nvGraphicFramePr>
        <p:xfrm>
          <a:off x="107504" y="1628800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39952" y="1124744"/>
            <a:ext cx="3634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6600"/>
                </a:solidFill>
              </a:rPr>
              <a:t>2021 год:    </a:t>
            </a:r>
            <a:r>
              <a:rPr lang="ru-RU" sz="2800" dirty="0" smtClean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C00000"/>
                </a:solidFill>
              </a:rPr>
              <a:t>2020 год:</a:t>
            </a:r>
            <a:endParaRPr lang="ru-RU" sz="2800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538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217" y="490875"/>
            <a:ext cx="7904167" cy="1224136"/>
          </a:xfrm>
        </p:spPr>
        <p:txBody>
          <a:bodyPr/>
          <a:lstStyle/>
          <a:p>
            <a:pPr lvl="0" algn="ctr"/>
            <a: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Категории обслуженных семей </a:t>
            </a:r>
            <a:r>
              <a:rPr lang="ru-RU" altLang="ru-RU" sz="3000" b="1" dirty="0" smtClean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3000" b="1" dirty="0" smtClean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3000" b="1" dirty="0" smtClean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</a:t>
            </a:r>
            <a: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детьми</a:t>
            </a:r>
            <a: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000" b="1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78067000"/>
              </p:ext>
            </p:extLst>
          </p:nvPr>
        </p:nvGraphicFramePr>
        <p:xfrm>
          <a:off x="107504" y="1700808"/>
          <a:ext cx="885698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37449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260648"/>
            <a:ext cx="8640959" cy="1320800"/>
          </a:xfrm>
        </p:spPr>
        <p:txBody>
          <a:bodyPr>
            <a:noAutofit/>
          </a:bodyPr>
          <a:lstStyle/>
          <a:p>
            <a:pPr lvl="0" algn="ctr"/>
            <a: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Характеристика получателей </a:t>
            </a:r>
            <a:r>
              <a:rPr lang="ru-RU" altLang="ru-RU" sz="3000" b="1" dirty="0" smtClean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3000" b="1" dirty="0" smtClean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3000" b="1" dirty="0" smtClean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социальных </a:t>
            </a:r>
            <a: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услуг </a:t>
            </a:r>
            <a:r>
              <a:rPr lang="ru-RU" altLang="ru-RU" sz="3000" b="1" dirty="0" smtClean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3000" b="1" dirty="0" smtClean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3000" b="1" dirty="0" smtClean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</a:t>
            </a:r>
            <a: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возрастно-половому признаку</a:t>
            </a:r>
            <a: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000" b="1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172516"/>
              </p:ext>
            </p:extLst>
          </p:nvPr>
        </p:nvGraphicFramePr>
        <p:xfrm>
          <a:off x="107505" y="2132856"/>
          <a:ext cx="8626689" cy="299385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025228">
                  <a:extLst>
                    <a:ext uri="{9D8B030D-6E8A-4147-A177-3AD203B41FA5}">
                      <a16:colId xmlns="" xmlns:a16="http://schemas.microsoft.com/office/drawing/2014/main" val="3516828602"/>
                    </a:ext>
                  </a:extLst>
                </a:gridCol>
                <a:gridCol w="10984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04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058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814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449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036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78404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Возраст</a:t>
                      </a: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ru-RU" sz="18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Мальчики</a:t>
                      </a:r>
                      <a:endParaRPr lang="ru-RU" sz="18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Девочки</a:t>
                      </a:r>
                      <a:endParaRPr lang="ru-RU" sz="18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Мужчины </a:t>
                      </a:r>
                      <a:endParaRPr lang="ru-RU" sz="18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33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Женщины </a:t>
                      </a:r>
                      <a:endParaRPr lang="ru-RU" sz="1800" b="1" dirty="0">
                        <a:solidFill>
                          <a:srgbClr val="003399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91837233"/>
                  </a:ext>
                </a:extLst>
              </a:tr>
              <a:tr h="781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0-3 </a:t>
                      </a: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3-7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8-17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лет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04889097"/>
                  </a:ext>
                </a:extLst>
              </a:tr>
              <a:tr h="678404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1231401"/>
                  </a:ext>
                </a:extLst>
              </a:tr>
              <a:tr h="814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96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0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102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61199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7948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460433" cy="1656184"/>
          </a:xfrm>
        </p:spPr>
        <p:txBody>
          <a:bodyPr/>
          <a:lstStyle/>
          <a:p>
            <a:pPr lvl="0" algn="ctr"/>
            <a: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Сведения </a:t>
            </a:r>
            <a:r>
              <a:rPr lang="ru-RU" altLang="ru-RU" sz="3000" b="1" dirty="0" smtClean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предоставлении</a:t>
            </a:r>
            <a:br>
              <a:rPr lang="ru-RU" altLang="ru-RU" sz="3000" b="1" dirty="0" smtClean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3000" b="1" dirty="0" smtClean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социальных </a:t>
            </a:r>
            <a:r>
              <a:rPr lang="ru-RU" altLang="ru-RU" sz="3000" b="1" dirty="0" smtClean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rgbClr val="00339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услуг</a:t>
            </a:r>
            <a:r>
              <a:rPr lang="ru-RU" altLang="ru-RU" sz="3000" b="1" dirty="0" smtClean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altLang="ru-RU" sz="3000" b="1" dirty="0" smtClean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000" b="1" dirty="0"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000" b="1" dirty="0"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613746"/>
              </p:ext>
            </p:extLst>
          </p:nvPr>
        </p:nvGraphicFramePr>
        <p:xfrm>
          <a:off x="467544" y="1160748"/>
          <a:ext cx="8136904" cy="5575069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3935154">
                  <a:extLst>
                    <a:ext uri="{9D8B030D-6E8A-4147-A177-3AD203B41FA5}">
                      <a16:colId xmlns="" xmlns:a16="http://schemas.microsoft.com/office/drawing/2014/main" val="399248482"/>
                    </a:ext>
                  </a:extLst>
                </a:gridCol>
                <a:gridCol w="4201750">
                  <a:extLst>
                    <a:ext uri="{9D8B030D-6E8A-4147-A177-3AD203B41FA5}">
                      <a16:colId xmlns="" xmlns:a16="http://schemas.microsoft.com/office/drawing/2014/main" val="3732639561"/>
                    </a:ext>
                  </a:extLst>
                </a:gridCol>
              </a:tblGrid>
              <a:tr h="621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видов социальных 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</a:t>
                      </a: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услуг (шт.)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5546127"/>
                  </a:ext>
                </a:extLst>
              </a:tr>
              <a:tr h="310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Социально-бытовые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57471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68147945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Социально-медицинские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38087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38949527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Социально-психологические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6899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310344689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Социально-педагогические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44905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23588986"/>
                  </a:ext>
                </a:extLst>
              </a:tr>
              <a:tr h="310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Социально-трудовые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2238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01909242"/>
                  </a:ext>
                </a:extLst>
              </a:tr>
              <a:tr h="310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Социально-правовые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801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79134356"/>
                  </a:ext>
                </a:extLst>
              </a:tr>
              <a:tr h="6943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в целях повышения коммуникативного потенциала</a:t>
                      </a: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11482</a:t>
                      </a:r>
                      <a:endParaRPr lang="ru-RU" sz="1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35859877"/>
                  </a:ext>
                </a:extLst>
              </a:tr>
              <a:tr h="310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u="sng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u="sng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161883</a:t>
                      </a:r>
                      <a:endParaRPr lang="ru-RU" sz="1800" b="1" u="sng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48853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2664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9365"/>
            <a:ext cx="80648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3000" b="1" dirty="0">
                <a:solidFill>
                  <a:srgbClr val="0033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Финансовое </a:t>
            </a:r>
            <a:r>
              <a:rPr lang="ru-RU" sz="3000" b="1" dirty="0" smtClean="0">
                <a:solidFill>
                  <a:srgbClr val="003366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обеспечение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71414898"/>
              </p:ext>
            </p:extLst>
          </p:nvPr>
        </p:nvGraphicFramePr>
        <p:xfrm>
          <a:off x="179512" y="584896"/>
          <a:ext cx="8856984" cy="55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058589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ctr">
              <a:lnSpc>
                <a:spcPct val="9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Совокупный объём закупок –4 662 933,13 руб. (2020 год-5 934 707,18 руб.)</a:t>
            </a:r>
          </a:p>
          <a:p>
            <a:pPr lvl="0" indent="449580" algn="ctr">
              <a:lnSpc>
                <a:spcPct val="9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Среднемесячная заработная плата– 33 333,45 руб. (2020 г.- 32 464,78 руб.) </a:t>
            </a:r>
          </a:p>
          <a:p>
            <a:pPr lvl="0" indent="449580" algn="ctr">
              <a:lnSpc>
                <a:spcPct val="90000"/>
              </a:lnSpc>
              <a:spcAft>
                <a:spcPts val="0"/>
              </a:spcAft>
            </a:pPr>
            <a:endParaRPr lang="ru-RU" sz="1600" b="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6962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Грань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6566</TotalTime>
  <Words>1149</Words>
  <Application>Microsoft Office PowerPoint</Application>
  <PresentationFormat>Экран (4:3)</PresentationFormat>
  <Paragraphs>301</Paragraphs>
  <Slides>16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2_Грань</vt:lpstr>
      <vt:lpstr>  ОТЧЁТ «О деятельности учреждения за 2021 год»  30 марта 2022 года 13.00  Исполняющий обязанности директора ЛОГБУ «Кингисеппский СРЦ» Кощеева Т.Ю.</vt:lpstr>
      <vt:lpstr>Основная цель и предмет деятельности учреждения </vt:lpstr>
      <vt:lpstr>Задачи на 2021 год</vt:lpstr>
      <vt:lpstr>Презентация PowerPoint</vt:lpstr>
      <vt:lpstr>По месту проживания</vt:lpstr>
      <vt:lpstr>Категории обслуженных семей  с детьми </vt:lpstr>
      <vt:lpstr>Характеристика получателей  социальных услуг  по возрастно-половому признаку </vt:lpstr>
      <vt:lpstr>Сведения о предоставлении  социальных услуг  </vt:lpstr>
      <vt:lpstr>Презентация PowerPoint</vt:lpstr>
      <vt:lpstr>Презентация PowerPoint</vt:lpstr>
      <vt:lpstr> Статистические данные по кадровому составу  Штатное расписание– 70,75 ст., фактическая численность 64 чел. Укомплектованность учреждения специалистами, оказывающими социальные услуги составляет 96 % (1,5 вакансии)     </vt:lpstr>
      <vt:lpstr>Презентация PowerPoint</vt:lpstr>
      <vt:lpstr>Презентация PowerPoint</vt:lpstr>
      <vt:lpstr>Внешний контроль учреждения             </vt:lpstr>
      <vt:lpstr>Задачи на 2022 год</vt:lpstr>
      <vt:lpstr>Благодарим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МБУ</cp:lastModifiedBy>
  <cp:revision>540</cp:revision>
  <cp:lastPrinted>2020-03-19T07:09:15Z</cp:lastPrinted>
  <dcterms:created xsi:type="dcterms:W3CDTF">2016-02-11T11:05:30Z</dcterms:created>
  <dcterms:modified xsi:type="dcterms:W3CDTF">2022-04-25T08:01:36Z</dcterms:modified>
</cp:coreProperties>
</file>